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509902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по 20 ч. 07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гроза, днем град. Ветер 5-10, днем при грозе порывы 15-18 м/с. Температура воздуха ночью 16-18,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07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461023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19547</TotalTime>
  <Words>619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3196</cp:revision>
  <cp:lastPrinted>2021-07-01T03:56:27Z</cp:lastPrinted>
  <dcterms:created xsi:type="dcterms:W3CDTF">2018-03-27T06:03:00Z</dcterms:created>
  <dcterms:modified xsi:type="dcterms:W3CDTF">2024-06-06T06:35:57Z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