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7237035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2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июня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днем дождь, гроза. Ветер юго-западный 9-14 м/с. Температура воздуха ночью 15-17, днем 25-27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07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дождь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западный 9-14 м/с. Температура воздуха ночью 15-17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14661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07, ночью 08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Аринова Н.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31828</TotalTime>
  <Words>654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5276</cp:revision>
  <cp:lastPrinted>2021-11-30T05:55:24Z</cp:lastPrinted>
  <dcterms:created xsi:type="dcterms:W3CDTF">2018-03-27T06:03:00Z</dcterms:created>
  <dcterms:modified xsi:type="dcterms:W3CDTF">2024-06-06T06:39:58Z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