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76577076"/>
              </p:ext>
            </p:extLst>
          </p:nvPr>
        </p:nvGraphicFramePr>
        <p:xfrm>
          <a:off x="5025008" y="4077073"/>
          <a:ext cx="4693124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649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112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0,02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/>
                        <a:t>1,0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гроза, днем град. Ветер юго-западный, западный ночью 9-14 м/с, днем 15-20 м/с. Температура воздуха ночью 16-18, днем 23-25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16448</TotalTime>
  <Words>595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4964</cp:revision>
  <cp:lastPrinted>2021-07-01T03:56:27Z</cp:lastPrinted>
  <dcterms:created xsi:type="dcterms:W3CDTF">2018-03-27T06:03:00Z</dcterms:created>
  <dcterms:modified xsi:type="dcterms:W3CDTF">2024-06-06T07:38:06Z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