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94E96C0-5042-4345-AC70-08FBB603E94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59C98-8322-4DF2-9773-44DB0E97A3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2602F-A62E-44EE-9A92-5BDFB6187A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D4A52-7053-48FE-8EDC-93014A5533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6E8B69-4D0F-4D19-BEB5-599A62E75E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8DD404-28D1-41FF-87F3-ECBCF05FF1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7F27A-96A7-456C-82D3-7CB7A2D373C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B9179-690F-4C30-B24D-65302AEDC2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C5CE2-D276-4323-95EA-8E1D96DDD5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4012CF-9477-46AE-8BC1-4887B27E5C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0B3618-8780-448E-ACDC-7AB151F187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4F79AA-8E8B-4CB2-A346-04C27B43B9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55763FD-AEC8-466D-A40A-1509A93C82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158</a:t>
            </a:r>
            <a:endParaRPr lang="ru-RU" altLang="zh-CN" sz="1600" b="1" i="1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</a:rPr>
              <a:t>06 июня 2024 года</a:t>
            </a:r>
            <a:endParaRPr lang="zh-CN" sz="1400" b="1" i="1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</a:rPr>
              <a:t>07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06 июня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chemeClr val="tx1"/>
                </a:solidFill>
              </a:rPr>
              <a:t>07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без осадков. Ветер 2-7 м/с. Температура воздуха ночью 15-17, </a:t>
            </a:r>
            <a:r>
              <a:rPr lang="ru-RU">
                <a:solidFill>
                  <a:schemeClr val="tx1"/>
                </a:solidFill>
              </a:rPr>
              <a:t>днем </a:t>
            </a:r>
            <a:r>
              <a:rPr lang="ru-RU" smtClean="0">
                <a:solidFill>
                  <a:schemeClr val="tx1"/>
                </a:solidFill>
              </a:rPr>
              <a:t>30-32 </a:t>
            </a:r>
            <a:r>
              <a:rPr lang="ru-RU" dirty="0">
                <a:solidFill>
                  <a:schemeClr val="tx1"/>
                </a:solidFill>
              </a:rPr>
              <a:t>тепла. 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08 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chemeClr val="tx1"/>
                </a:solidFill>
              </a:rPr>
              <a:t>07 июня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08 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2-7 м/с. Температура воздуха 15-17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b="1" dirty="0">
                <a:solidFill>
                  <a:schemeClr val="tx1"/>
                </a:solidFill>
                <a:cs typeface="Times New Roman" panose="02020603050405020304" pitchFamily="18" charset="0"/>
              </a:rPr>
              <a:t>07 июня,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anose="02020603050405020304" pitchFamily="18" charset="0"/>
              </a:rPr>
              <a:t> 08 июня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06 июня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62525" y="4079875"/>
          <a:ext cx="4816475" cy="2013903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5209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 Медеуова Г.А. 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20097</TotalTime>
  <Words>768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4676</cp:revision>
  <cp:lastPrinted>2021-07-01T09:11:30Z</cp:lastPrinted>
  <dcterms:created xsi:type="dcterms:W3CDTF">2018-03-27T06:03:00Z</dcterms:created>
  <dcterms:modified xsi:type="dcterms:W3CDTF">2024-06-06T06:27:26Z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