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0" autoAdjust="0"/>
    <p:restoredTop sz="94660"/>
  </p:normalViewPr>
  <p:slideViewPr>
    <p:cSldViewPr showGuides="1">
      <p:cViewPr varScale="1">
        <p:scale>
          <a:sx n="117" d="100"/>
          <a:sy n="117" d="100"/>
        </p:scale>
        <p:origin x="102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4616892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158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255026"/>
              </p:ext>
            </p:extLst>
          </p:nvPr>
        </p:nvGraphicFramePr>
        <p:xfrm>
          <a:off x="4989512" y="4393086"/>
          <a:ext cx="4747702" cy="20031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7607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0,007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1610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0,04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0,01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285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0,2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5285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14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0,07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67179" y="213406"/>
            <a:ext cx="4759889" cy="204158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</a:p>
          <a:p>
            <a:pPr algn="just">
              <a:spcBef>
                <a:spcPts val="0"/>
              </a:spcBef>
              <a:spcAft>
                <a:spcPts val="80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  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днем кратковременный дождь,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гроза.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юго-западный,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западный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9-14 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19-21,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32-34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. 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>
              <a:spcBef>
                <a:spcPts val="0"/>
              </a:spcBef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кратковременный дождь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, гроза.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юго-западный, западный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9-14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18-20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Козлова О.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25479</TotalTime>
  <Words>600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4600</cp:revision>
  <cp:lastPrinted>2021-07-01T03:56:27Z</cp:lastPrinted>
  <dcterms:created xsi:type="dcterms:W3CDTF">2018-03-27T06:03:00Z</dcterms:created>
  <dcterms:modified xsi:type="dcterms:W3CDTF">2024-06-06T07:21:43Z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