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59840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06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06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a:t>
            </a:r>
            <a:r>
              <a:rPr lang="kk-KZ" sz="1100" dirty="0" smtClean="0">
                <a:latin typeface="Times New Roman" pitchFamily="18" charset="0"/>
                <a:cs typeface="Times New Roman" pitchFamily="18" charset="0"/>
              </a:rPr>
              <a:t>жауады, 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a:t>
            </a:r>
            <a:r>
              <a:rPr lang="kk-KZ" sz="1100" dirty="0" smtClean="0">
                <a:latin typeface="Times New Roman" pitchFamily="18" charset="0"/>
                <a:cs typeface="Times New Roman" pitchFamily="18" charset="0"/>
              </a:rPr>
              <a:t>атыстан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 </a:t>
            </a:r>
            <a:r>
              <a:rPr lang="kk-KZ" sz="1100" dirty="0" smtClean="0">
                <a:latin typeface="Times New Roman" pitchFamily="18" charset="0"/>
                <a:cs typeface="Times New Roman" pitchFamily="18" charset="0"/>
              </a:rPr>
              <a:t>Ауа температурасы түнде 17-19,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30-32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07 </a:t>
            </a:r>
            <a:r>
              <a:rPr lang="kk-KZ" sz="1100" b="1" dirty="0" smtClean="0">
                <a:solidFill>
                  <a:srgbClr val="000000"/>
                </a:solidFill>
                <a:latin typeface="Times New Roman" pitchFamily="18" charset="0"/>
                <a:cs typeface="Times New Roman" pitchFamily="18" charset="0"/>
              </a:rPr>
              <a:t>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07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 батыстан жел соғады, күші </a:t>
            </a:r>
            <a:r>
              <a:rPr lang="kk-KZ" sz="1100" dirty="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694788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4125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17865</TotalTime>
  <Words>532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4399</cp:revision>
  <cp:lastPrinted>2021-07-01T07:38:07Z</cp:lastPrinted>
  <dcterms:created xsi:type="dcterms:W3CDTF">2018-03-27T06:03:00Z</dcterms:created>
  <dcterms:modified xsi:type="dcterms:W3CDTF">2024-06-05T10:33:08Z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