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73862703"/>
              </p:ext>
            </p:extLst>
          </p:nvPr>
        </p:nvGraphicFramePr>
        <p:xfrm>
          <a:off x="307975" y="2492896"/>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05 маусым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308324"/>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маусымға</a:t>
            </a:r>
            <a:r>
              <a:rPr lang="ru-RU" altLang="ru-RU" sz="1200" b="1" dirty="0" smtClean="0">
                <a:latin typeface="Times New Roman" panose="02020603050405020304" pitchFamily="18" charset="0"/>
                <a:cs typeface="Times New Roman" panose="02020603050405020304" pitchFamily="18" charset="0"/>
              </a:rPr>
              <a:t> </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05 маусым </a:t>
            </a:r>
            <a:r>
              <a:rPr lang="kk-KZ" altLang="ru-RU" sz="1200" b="1" dirty="0">
                <a:latin typeface="Times New Roman" pitchFamily="18" charset="0"/>
                <a:cs typeface="Times New Roman" pitchFamily="18" charset="0"/>
              </a:rPr>
              <a:t>сағ.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a:solidFill>
                  <a:prstClr val="black"/>
                </a:solidFill>
                <a:latin typeface="Times New Roman" pitchFamily="18" charset="0"/>
                <a:cs typeface="Times New Roman" pitchFamily="18" charset="0"/>
              </a:rPr>
              <a:t>Көшпелі бұ</a:t>
            </a:r>
            <a:r>
              <a:rPr lang="kk-KZ" sz="1200" dirty="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Жел оңтүстіктен, оңтүстік-батыстан соғады, </a:t>
            </a:r>
            <a:r>
              <a:rPr lang="kk-KZ" sz="1200" dirty="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7-9</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23-25</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ct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07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lvl="0" indent="185738" algn="ctr"/>
            <a:r>
              <a:rPr lang="kk-KZ" altLang="ru-RU" sz="1200" b="1" dirty="0" smtClean="0">
                <a:latin typeface="Times New Roman" panose="02020603050405020304" pitchFamily="18" charset="0"/>
                <a:cs typeface="Times New Roman" panose="02020603050405020304" pitchFamily="18" charset="0"/>
              </a:rPr>
              <a:t>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a:t>
            </a:r>
            <a:r>
              <a:rPr lang="ru-RU" sz="1200" b="1" dirty="0" smtClean="0">
                <a:latin typeface="Times New Roman" panose="02020603050405020304" pitchFamily="18" charset="0"/>
                <a:cs typeface="Times New Roman" panose="02020603050405020304" pitchFamily="18" charset="0"/>
              </a:rPr>
              <a:t>20-дан 07 </a:t>
            </a:r>
            <a:r>
              <a:rPr lang="ru-RU" sz="1200" b="1" dirty="0" err="1" smtClean="0">
                <a:latin typeface="Times New Roman" panose="02020603050405020304" pitchFamily="18" charset="0"/>
                <a:cs typeface="Times New Roman" panose="02020603050405020304" pitchFamily="18" charset="0"/>
              </a:rPr>
              <a:t>маусым</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 Жел </a:t>
            </a:r>
            <a:r>
              <a:rPr lang="" sz="1200" dirty="0" smtClean="0">
                <a:solidFill>
                  <a:prstClr val="black"/>
                </a:solidFill>
                <a:latin typeface="Times New Roman" pitchFamily="18" charset="0"/>
                <a:cs typeface="Times New Roman" pitchFamily="18" charset="0"/>
              </a:rPr>
              <a:t>о</a:t>
            </a:r>
            <a:r>
              <a:rPr lang="kk-KZ" sz="1200" dirty="0" smtClean="0">
                <a:solidFill>
                  <a:prstClr val="black"/>
                </a:solidFill>
                <a:latin typeface="Times New Roman" pitchFamily="18" charset="0"/>
                <a:cs typeface="Times New Roman" pitchFamily="18" charset="0"/>
              </a:rPr>
              <a:t>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12-14</a:t>
            </a:r>
            <a:r>
              <a:rPr lang="kk-KZ"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жылы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a:p>
            <a:pPr lvl="0" indent="185738" algn="just"/>
            <a:r>
              <a:rPr lang="kk-KZ" sz="1200" dirty="0" smtClean="0">
                <a:solidFill>
                  <a:prstClr val="black"/>
                </a:solidFill>
                <a:latin typeface="Times New Roman" pitchFamily="18" charset="0"/>
                <a:cs typeface="Times New Roman" pitchFamily="18" charset="0"/>
              </a:rPr>
              <a:t>.</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1" name="TextBox 13"/>
          <p:cNvSpPr txBox="1"/>
          <p:nvPr/>
        </p:nvSpPr>
        <p:spPr>
          <a:xfrm>
            <a:off x="5023995" y="2356472"/>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11308" y="32459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1434238263"/>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1385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0,277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0,013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6</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0,788</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56147"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solidFill>
                  <a:srgbClr val="000000"/>
                </a:solidFill>
                <a:latin typeface="Times New Roman" panose="02020603050405020304" pitchFamily="18" charset="0"/>
                <a:cs typeface="Times New Roman" panose="02020603050405020304" pitchFamily="18" charset="0"/>
              </a:rPr>
              <a:t>Кашканова</a:t>
            </a:r>
            <a:r>
              <a:rPr lang="ru-RU" altLang="ru-RU" sz="1200" b="1" i="1" dirty="0" smtClean="0">
                <a:solidFill>
                  <a:srgbClr val="000000"/>
                </a:solidFill>
                <a:latin typeface="Times New Roman" panose="02020603050405020304" pitchFamily="18" charset="0"/>
                <a:cs typeface="Times New Roman" panose="02020603050405020304" pitchFamily="18" charset="0"/>
              </a:rPr>
              <a:t>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18985</TotalTime>
  <Words>561</Words>
  <Application>Microsoft Office PowerPoint</Application>
  <PresentationFormat>Лист A4 (210x297 мм)</PresentationFormat>
  <Paragraphs>95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3547</cp:revision>
  <cp:lastPrinted>2021-07-01T03:56:27Z</cp:lastPrinted>
  <dcterms:created xsi:type="dcterms:W3CDTF">2018-03-27T06:03:00Z</dcterms:created>
  <dcterms:modified xsi:type="dcterms:W3CDTF">2024-06-05T08:13:38Z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