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3" d="100"/>
          <a:sy n="83" d="100"/>
        </p:scale>
        <p:origin x="102" y="4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366917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157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05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05</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өткінші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a:solidFill>
                  <a:prstClr val="black"/>
                </a:solidFill>
                <a:latin typeface="Times New Roman" panose="02020603050405020304" pitchFamily="18" charset="0"/>
                <a:cs typeface="Times New Roman" panose="02020603050405020304" pitchFamily="18" charset="0"/>
              </a:rPr>
              <a:t>найзағай </a:t>
            </a:r>
            <a:r>
              <a:rPr lang="ru-RU" sz="1200" dirty="0" smtClean="0">
                <a:latin typeface="Times New Roman" panose="02020603050405020304" pitchFamily="18" charset="0"/>
                <a:cs typeface="Times New Roman" panose="02020603050405020304" pitchFamily="18" charset="0"/>
              </a:rPr>
              <a:t>кезінде </a:t>
            </a:r>
            <a:r>
              <a:rPr lang="ru-RU" sz="1200" dirty="0" err="1" smtClean="0">
                <a:latin typeface="Times New Roman" panose="02020603050405020304" pitchFamily="18" charset="0"/>
                <a:cs typeface="Times New Roman" panose="02020603050405020304" pitchFamily="18" charset="0"/>
              </a:rPr>
              <a:t>екп</a:t>
            </a:r>
            <a:r>
              <a:rPr lang="kk-KZ" sz="1200" dirty="0" smtClean="0">
                <a:latin typeface="Times New Roman" panose="02020603050405020304" pitchFamily="18" charset="0"/>
                <a:cs typeface="Times New Roman" panose="02020603050405020304" pitchFamily="18" charset="0"/>
              </a:rPr>
              <a:t>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18-20,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06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07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Оңтүстік-батыстан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a:t>
            </a:r>
            <a:r>
              <a:rPr lang="kk-KZ" sz="1200" dirty="0" smtClean="0">
                <a:solidFill>
                  <a:prstClr val="black"/>
                </a:solidFill>
                <a:latin typeface="Times New Roman" panose="02020603050405020304" pitchFamily="18" charset="0"/>
                <a:cs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16-18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05415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05</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06,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07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Шибаргина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20136</TotalTime>
  <Words>582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3851</cp:revision>
  <cp:lastPrinted>2021-07-01T07:38:07Z</cp:lastPrinted>
  <dcterms:created xsi:type="dcterms:W3CDTF">2018-03-27T06:03:00Z</dcterms:created>
  <dcterms:modified xsi:type="dcterms:W3CDTF">2024-06-05T08:59:06Z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