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89" d="100"/>
          <a:sy n="89" d="100"/>
        </p:scale>
        <p:origin x="-126" y="-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864732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западный, юго-западный 9-14, днем порывы 15-20 м/с. Температура воздуха ночью 16-18, днем 28-30 тепла.                                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западный, юго-западный 9-14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060989"/>
              </p:ext>
            </p:extLst>
          </p:nvPr>
        </p:nvGraphicFramePr>
        <p:xfrm>
          <a:off x="5097016" y="4460267"/>
          <a:ext cx="4687289" cy="1160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53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19447</TotalTime>
  <Words>545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3654</cp:revision>
  <cp:lastPrinted>2021-07-01T03:56:27Z</cp:lastPrinted>
  <dcterms:created xsi:type="dcterms:W3CDTF">2018-03-27T06:03:00Z</dcterms:created>
  <dcterms:modified xsi:type="dcterms:W3CDTF">2024-06-05T08:37:37Z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