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8668767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57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95185953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06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06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күндіз өткінші жаңбыр, найзағай, бұршақ. </a:t>
            </a:r>
            <a:r>
              <a:rPr lang="kk-KZ" sz="1100" dirty="0">
                <a:latin typeface="Times New Roman" panose="02020603050405020304" pitchFamily="18" charset="0"/>
                <a:cs typeface="Times New Roman" panose="02020603050405020304" pitchFamily="18" charset="0"/>
              </a:rPr>
              <a:t>Жел батыстан, оңтүстік-батыстан  соғады, күші </a:t>
            </a:r>
            <a:r>
              <a:rPr lang="kk-KZ" sz="1100" dirty="0" smtClean="0">
                <a:latin typeface="Times New Roman" panose="02020603050405020304" pitchFamily="18" charset="0"/>
                <a:cs typeface="Times New Roman" panose="02020603050405020304" pitchFamily="18" charset="0"/>
              </a:rPr>
              <a:t>9-14 днем при грозе 18 </a:t>
            </a:r>
            <a:r>
              <a:rPr lang="kk-KZ" sz="1100" dirty="0">
                <a:latin typeface="Times New Roman" panose="02020603050405020304" pitchFamily="18" charset="0"/>
                <a:cs typeface="Times New Roman" panose="02020603050405020304" pitchFamily="18" charset="0"/>
              </a:rPr>
              <a:t>м/с. Ауа температурасы түнде </a:t>
            </a:r>
            <a:r>
              <a:rPr lang="kk-KZ" sz="1100" dirty="0" smtClean="0">
                <a:latin typeface="Times New Roman" panose="02020603050405020304" pitchFamily="18" charset="0"/>
                <a:cs typeface="Times New Roman" panose="02020603050405020304" pitchFamily="18" charset="0"/>
              </a:rPr>
              <a:t>18-20,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32-34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07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06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07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жаңбыр, найзағай.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18-20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06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07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Т.</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25693</TotalTime>
  <Words>582</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5006</cp:revision>
  <cp:lastPrinted>2021-07-01T03:56:27Z</cp:lastPrinted>
  <dcterms:created xsi:type="dcterms:W3CDTF">2018-03-27T06:03:00Z</dcterms:created>
  <dcterms:modified xsi:type="dcterms:W3CDTF">2024-06-05T06:12:49Z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