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70" autoAdjust="0"/>
  </p:normalViewPr>
  <p:slideViewPr>
    <p:cSldViewPr showGuides="1">
      <p:cViewPr varScale="1">
        <p:scale>
          <a:sx n="89" d="100"/>
          <a:sy n="89" d="100"/>
        </p:scale>
        <p:origin x="-126" y="-19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89685995"/>
              </p:ext>
            </p:extLst>
          </p:nvPr>
        </p:nvGraphicFramePr>
        <p:xfrm>
          <a:off x="307975" y="251534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602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157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05 маусым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16921" y="3296931"/>
            <a:ext cx="4930910" cy="646331"/>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05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832838" y="157611"/>
            <a:ext cx="4979946" cy="2308324"/>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kk-KZ" altLang="ru-RU" sz="1200" b="1" dirty="0" smtClean="0">
                <a:solidFill>
                  <a:srgbClr val="000000"/>
                </a:solidFill>
                <a:latin typeface="Times New Roman" panose="02020603050405020304" pitchFamily="18" charset="0"/>
                <a:cs typeface="Times New Roman" panose="02020603050405020304" pitchFamily="18" charset="0"/>
              </a:rPr>
              <a:t>06 маусымға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altLang="ru-RU" sz="1200" b="1" dirty="0">
                <a:latin typeface="Times New Roman" panose="02020603050405020304" pitchFamily="18" charset="0"/>
                <a:cs typeface="Times New Roman" panose="02020603050405020304" pitchFamily="18" charset="0"/>
              </a:rPr>
              <a:t>    2024 ж. </a:t>
            </a:r>
            <a:r>
              <a:rPr lang="ru-RU" altLang="ru-RU" sz="1200" b="1" dirty="0" smtClean="0">
                <a:latin typeface="Times New Roman" panose="02020603050405020304" pitchFamily="18" charset="0"/>
                <a:cs typeface="Times New Roman" panose="02020603050405020304" pitchFamily="18" charset="0"/>
              </a:rPr>
              <a:t>05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06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жаңбыр</a:t>
            </a:r>
            <a:r>
              <a:rPr lang="ru-RU" sz="1200" dirty="0" smtClean="0">
                <a:latin typeface="Times New Roman" panose="02020603050405020304" pitchFamily="18" charset="0"/>
                <a:cs typeface="Times New Roman" panose="02020603050405020304" pitchFamily="18" charset="0"/>
              </a:rPr>
              <a:t>, гроза</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a:t>
            </a:r>
            <a:r>
              <a:rPr lang="ru-RU" sz="1200" dirty="0" err="1" smtClean="0">
                <a:latin typeface="Times New Roman" panose="02020603050405020304" pitchFamily="18" charset="0"/>
                <a:cs typeface="Times New Roman" panose="02020603050405020304" pitchFamily="18" charset="0"/>
              </a:rPr>
              <a:t>екпіні</a:t>
            </a:r>
            <a:r>
              <a:rPr lang="ru-RU" sz="1200" dirty="0" smtClean="0">
                <a:latin typeface="Times New Roman" panose="02020603050405020304" pitchFamily="18" charset="0"/>
                <a:cs typeface="Times New Roman" panose="02020603050405020304" pitchFamily="18" charset="0"/>
              </a:rPr>
              <a:t> 15-20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12-14,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24-26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 </a:t>
            </a:r>
          </a:p>
          <a:p>
            <a:pPr algn="ctr"/>
            <a:r>
              <a:rPr lang="kk-KZ" altLang="ru-RU" sz="1200" b="1" dirty="0" smtClean="0">
                <a:latin typeface="Times New Roman" panose="02020603050405020304" pitchFamily="18" charset="0"/>
                <a:cs typeface="Times New Roman" panose="02020603050405020304" pitchFamily="18" charset="0"/>
              </a:rPr>
              <a:t>07 маусымға </a:t>
            </a:r>
            <a:r>
              <a:rPr lang="ru-RU" altLang="ru-RU" sz="1200" b="1" dirty="0">
                <a:latin typeface="Times New Roman" panose="02020603050405020304" pitchFamily="18" charset="0"/>
                <a:cs typeface="Times New Roman" panose="02020603050405020304" pitchFamily="18" charset="0"/>
              </a:rPr>
              <a:t>2024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06 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07 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жаңбыр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найзағай</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a:t>
            </a:r>
            <a:r>
              <a:rPr lang="ru-RU" sz="1200" dirty="0" err="1">
                <a:latin typeface="Times New Roman" panose="02020603050405020304" pitchFamily="18" charset="0"/>
                <a:cs typeface="Times New Roman" panose="02020603050405020304" pitchFamily="18" charset="0"/>
              </a:rPr>
              <a:t>екпіні</a:t>
            </a:r>
            <a:r>
              <a:rPr lang="ru-RU" sz="1200" dirty="0">
                <a:latin typeface="Times New Roman" panose="02020603050405020304" pitchFamily="18" charset="0"/>
                <a:cs typeface="Times New Roman" panose="02020603050405020304" pitchFamily="18" charset="0"/>
              </a:rPr>
              <a:t> 15-20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13-15 </a:t>
            </a:r>
            <a:r>
              <a:rPr lang="ru-RU" sz="1200" dirty="0" smtClean="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indent="182563" algn="ctr"/>
            <a:endParaRPr lang="ru-RU" sz="1200" b="1"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16921" y="30199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743069" y="2425663"/>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төмен</a:t>
            </a:r>
            <a:r>
              <a:rPr lang="kk-KZ" sz="1200" b="1"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821579346"/>
              </p:ext>
            </p:extLst>
          </p:nvPr>
        </p:nvGraphicFramePr>
        <p:xfrm>
          <a:off x="4926188" y="3808040"/>
          <a:ext cx="4840520" cy="2645296"/>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485056">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7896">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73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0.458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74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0.245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48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0.097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1697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0.339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72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0.359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176376">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50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0.126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3012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smtClean="0">
                <a:solidFill>
                  <a:srgbClr val="000000"/>
                </a:solidFill>
                <a:latin typeface="Times New Roman" panose="02020603050405020304" pitchFamily="18" charset="0"/>
                <a:cs typeface="Times New Roman" panose="02020603050405020304" pitchFamily="18" charset="0"/>
              </a:rPr>
              <a:t>Дайындаған:Рахметова Ж.А./</a:t>
            </a:r>
            <a:r>
              <a:rPr lang="kk-KZ" altLang="ru-RU" sz="1200" b="1" i="1" dirty="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18805</TotalTime>
  <Words>574</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3719</cp:revision>
  <cp:lastPrinted>2021-07-01T03:56:27Z</cp:lastPrinted>
  <dcterms:created xsi:type="dcterms:W3CDTF">2018-03-27T06:03:00Z</dcterms:created>
  <dcterms:modified xsi:type="dcterms:W3CDTF">2024-06-05T08:42:05Z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