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05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0,011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37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0,074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1021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0,204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1,082</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0,068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graphicFrame>
        <p:nvGraphicFramePr>
          <p:cNvPr id="24" name="Таблица 23"/>
          <p:cNvGraphicFramePr/>
          <p:nvPr>
            <p:extLst>
              <p:ext uri="{D42A27DB-BD31-4B8C-83A1-F6EECF244321}">
                <p14:modId xmlns=""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05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18-20,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07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21-23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06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07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 xmlns:a16="http://schemas.microsoft.com/office/drawing/2014/main" val="20000"/>
                    </a:ext>
                  </a:extLst>
                </a:gridCol>
                <a:gridCol w="3015203">
                  <a:extLst>
                    <a:ext uri="{9D8B030D-6E8A-4147-A177-3AD203B41FA5}">
                      <a16:colId xmlns=""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548</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3136</cp:revision>
  <cp:lastPrinted>2021-07-01T07:38:07Z</cp:lastPrinted>
  <dcterms:created xsi:type="dcterms:W3CDTF">2018-03-27T06:03:00Z</dcterms:created>
  <dcterms:modified xsi:type="dcterms:W3CDTF">2024-06-05T07:11:30Z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