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86" d="100"/>
          <a:sy n="86" d="100"/>
        </p:scale>
        <p:origin x="165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9727930"/>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157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05</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05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60847202"/>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941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0.188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0.388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cs typeface="Times New Roman" panose="02020603050405020304"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cs typeface="Times New Roman" panose="02020603050405020304" pitchFamily="18" charset="0"/>
                        </a:rPr>
                        <a:t>0.074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244835"/>
            <a:ext cx="4780122" cy="1615827"/>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06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05 маусым с. 20-ден 06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күндіз жаңбыр, найзағай. </a:t>
            </a:r>
            <a:r>
              <a:rPr lang="kk-KZ" sz="1100" dirty="0">
                <a:latin typeface="Times New Roman" panose="02020603050405020304" pitchFamily="18" charset="0"/>
                <a:ea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найзағай кезінде 18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rPr>
              <a:t>түнде 15-17, күндіз 28-30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07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06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07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a:t>
            </a:r>
            <a:r>
              <a:rPr lang="kk-KZ" sz="1100" dirty="0">
                <a:latin typeface="Times New Roman" panose="02020603050405020304" pitchFamily="18" charset="0"/>
                <a:ea typeface="Times New Roman" panose="02020603050405020304" pitchFamily="18" charset="0"/>
              </a:rPr>
              <a:t>Оңтүстік-батыстан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06, түнде 07 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Головченко Е</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ru-RU" altLang="ru-RU" sz="1200" b="1" i="1" dirty="0" err="1">
                <a:solidFill>
                  <a:srgbClr val="000000"/>
                </a:solidFill>
                <a:latin typeface="Times New Roman" panose="02020603050405020304" pitchFamily="18" charset="0"/>
                <a:cs typeface="Times New Roman" panose="02020603050405020304" pitchFamily="18" charset="0"/>
              </a:rPr>
              <a:t>Мусипова</a:t>
            </a:r>
            <a:r>
              <a:rPr lang="ru-RU" altLang="ru-RU" sz="1200" b="1" i="1" dirty="0">
                <a:solidFill>
                  <a:srgbClr val="000000"/>
                </a:solidFill>
                <a:latin typeface="Times New Roman" panose="02020603050405020304" pitchFamily="18" charset="0"/>
                <a:cs typeface="Times New Roman" panose="02020603050405020304" pitchFamily="18" charset="0"/>
              </a:rPr>
              <a:t>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29700</TotalTime>
  <Words>610</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5090</cp:revision>
  <cp:lastPrinted>2023-01-16T10:13:34Z</cp:lastPrinted>
  <dcterms:created xsi:type="dcterms:W3CDTF">2018-03-27T06:03:00Z</dcterms:created>
  <dcterms:modified xsi:type="dcterms:W3CDTF">2024-06-05T06:35:00Z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