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89" d="100"/>
          <a:sy n="89" d="100"/>
        </p:scale>
        <p:origin x="-126" y="-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0508179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июня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июня по 20 ч. 06 июня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юго-западный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9-14,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екпіні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07 июня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гроза, град, шквал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7994010"/>
              </p:ext>
            </p:extLst>
          </p:nvPr>
        </p:nvGraphicFramePr>
        <p:xfrm>
          <a:off x="5003168" y="3924995"/>
          <a:ext cx="4716137" cy="131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0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19461</TotalTime>
  <Words>598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3675</cp:revision>
  <cp:lastPrinted>2021-07-01T03:56:27Z</cp:lastPrinted>
  <dcterms:created xsi:type="dcterms:W3CDTF">2018-03-27T06:03:00Z</dcterms:created>
  <dcterms:modified xsi:type="dcterms:W3CDTF">2024-06-05T08:40:15Z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