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619232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05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>
              <a:spcBef>
                <a:spcPts val="0"/>
              </a:spcBef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19607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19397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3551</cp:revision>
  <cp:lastPrinted>2021-10-14T11:15:53Z</cp:lastPrinted>
  <dcterms:created xsi:type="dcterms:W3CDTF">2018-03-27T06:03:00Z</dcterms:created>
  <dcterms:modified xsi:type="dcterms:W3CDTF">2024-06-05T08:13:40Z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