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87986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юго-западный, западный 7-12, при грозе порывы 15-20 м/с. Температура воздуха ночью 17-19,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8319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36063</TotalTime>
  <Words>602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4492</cp:revision>
  <cp:lastPrinted>2021-02-03T11:37:00Z</cp:lastPrinted>
  <dcterms:created xsi:type="dcterms:W3CDTF">2018-03-27T06:03:00Z</dcterms:created>
  <dcterms:modified xsi:type="dcterms:W3CDTF">2024-06-05T10:31:26Z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