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06262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дождь, гроза. Ветер юго-западный 9-14, при грозе 18 м/с. Температура воздуха ночью 15-17,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7505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Головченко Е.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31813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5273</cp:revision>
  <cp:lastPrinted>2021-11-30T05:55:24Z</cp:lastPrinted>
  <dcterms:created xsi:type="dcterms:W3CDTF">2018-03-27T06:03:00Z</dcterms:created>
  <dcterms:modified xsi:type="dcterms:W3CDTF">2024-06-05T06:34:55Z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