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214572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06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по 20 ч. 06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утром и днем дождь, гроза. Ветер 9-14 м/с. Температура воздуха ночью 16-18, днем 25-27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06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16-18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725592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19539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3195</cp:revision>
  <cp:lastPrinted>2021-07-01T03:56:27Z</cp:lastPrinted>
  <dcterms:created xsi:type="dcterms:W3CDTF">2018-03-27T06:03:00Z</dcterms:created>
  <dcterms:modified xsi:type="dcterms:W3CDTF">2024-06-05T06:31:53Z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