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100" d="100"/>
          <a:sy n="100" d="100"/>
        </p:scale>
        <p:origin x="-3168"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475630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04</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04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2164831"/>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04 маусым с. 20-ден 05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ea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түнде 10-12, күндіз 22-24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06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14-16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05, түнде 06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29693</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5086</cp:revision>
  <cp:lastPrinted>2023-01-16T10:13:34Z</cp:lastPrinted>
  <dcterms:created xsi:type="dcterms:W3CDTF">2018-03-27T06:03:00Z</dcterms:created>
  <dcterms:modified xsi:type="dcterms:W3CDTF">2024-06-04T06:49:50Z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