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1338302"/>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80622219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757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0,151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0,690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0,058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05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05 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16-18,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34-36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маусымға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маусым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16-18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05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kk-KZ" sz="1200" smtClean="0">
                <a:solidFill>
                  <a:schemeClr val="tx1"/>
                </a:solidFill>
                <a:latin typeface="Times New Roman" pitchFamily="18" charset="0"/>
                <a:cs typeface="Times New Roman" pitchFamily="18" charset="0"/>
              </a:rPr>
              <a:t>06 маусымға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14654</TotalTime>
  <Words>548</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3134</cp:revision>
  <cp:lastPrinted>2021-07-01T07:38:07Z</cp:lastPrinted>
  <dcterms:created xsi:type="dcterms:W3CDTF">2018-03-27T06:03:00Z</dcterms:created>
  <dcterms:modified xsi:type="dcterms:W3CDTF">2024-06-04T07:53:55Z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