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895468"/>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ru-RU" altLang="en-US"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07564" y="294586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253172"/>
              </p:ext>
            </p:extLst>
          </p:nvPr>
        </p:nvGraphicFramePr>
        <p:xfrm>
          <a:off x="5125035" y="474182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9247" y="4175062"/>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smtClean="0">
                <a:latin typeface="Times New Roman" panose="02020603050405020304" pitchFamily="18" charset="0"/>
                <a:cs typeface="Times New Roman" panose="02020603050405020304" pitchFamily="18" charset="0"/>
              </a:rPr>
              <a:t>маусым</a:t>
            </a:r>
            <a:r>
              <a:rPr lang="ru-RU" altLang="ru-RU" sz="1100" b="1" smtClean="0">
                <a:latin typeface="Times New Roman" panose="02020603050405020304" pitchFamily="18" charset="0"/>
                <a:cs typeface="Times New Roman" panose="02020603050405020304" pitchFamily="18" charset="0"/>
              </a:rPr>
              <a:t>ға</a:t>
            </a:r>
            <a:r>
              <a:rPr lang="kk-KZ" altLang="ru-RU" sz="1100" b="1"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оңтүстік-батысқа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21-23, күндіз 29-31 жылы.</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16298" y="380160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28449</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3385</cp:revision>
  <cp:lastPrinted>2021-07-01T07:38:07Z</cp:lastPrinted>
  <dcterms:created xsi:type="dcterms:W3CDTF">2018-03-27T06:03:00Z</dcterms:created>
  <dcterms:modified xsi:type="dcterms:W3CDTF">2024-06-04T06:57:36Z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