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itchFamily="18" charset="0"/>
                <a:cs typeface="Times New Roman"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73993972"/>
              </p:ext>
            </p:extLst>
          </p:nvPr>
        </p:nvGraphicFramePr>
        <p:xfrm>
          <a:off x="5025008" y="4005064"/>
          <a:ext cx="4687082" cy="2318226"/>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444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155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04</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маусымға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түнде күші 9-14 м/с, күндіз 15-20, екпіні 23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28-30градус </a:t>
            </a:r>
            <a:r>
              <a:rPr lang="kk-KZ" sz="1100" dirty="0">
                <a:latin typeface="Times New Roman" pitchFamily="18" charset="0"/>
                <a:cs typeface="Times New Roman" pitchFamily="18" charset="0"/>
              </a:rPr>
              <a:t>жылы.</a:t>
            </a:r>
          </a:p>
          <a:p>
            <a:pPr indent="180975" algn="ctr"/>
            <a:r>
              <a:rPr lang="kk-KZ" sz="1100" b="1" dirty="0" smtClean="0">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маусымға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Оңтүстік-батыстан жел соғады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9-14 м/с. Ауа температурасы </a:t>
            </a:r>
            <a:r>
              <a:rPr lang="kk-KZ" sz="1100" dirty="0" smtClean="0">
                <a:latin typeface="Times New Roman" pitchFamily="18" charset="0"/>
                <a:cs typeface="Times New Roman" pitchFamily="18" charset="0"/>
              </a:rPr>
              <a:t>15-17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1988840"/>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05</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06</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15129</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4743</cp:revision>
  <cp:lastPrinted>2021-07-01T03:56:27Z</cp:lastPrinted>
  <dcterms:created xsi:type="dcterms:W3CDTF">2018-03-27T06:03:00Z</dcterms:created>
  <dcterms:modified xsi:type="dcterms:W3CDTF">2024-06-04T09:09:08Z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