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218" autoAdjust="0"/>
  </p:normalViewPr>
  <p:slideViewPr>
    <p:cSldViewPr showGuides="1">
      <p:cViewPr varScale="1">
        <p:scale>
          <a:sx n="112" d="100"/>
          <a:sy n="112" d="100"/>
        </p:scale>
        <p:origin x="2028"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31386457"/>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156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04 маусым</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7" y="98449"/>
            <a:ext cx="4714908" cy="2123658"/>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Ақтөбе</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lvl="0" algn="ctr"/>
            <a:r>
              <a:rPr lang="kk-KZ" altLang="ru-RU" sz="1100" b="1" dirty="0" smtClean="0">
                <a:latin typeface="Times New Roman" pitchFamily="18" charset="0"/>
                <a:cs typeface="Times New Roman" pitchFamily="18" charset="0"/>
              </a:rPr>
              <a:t>05 маусымға ауа-райы </a:t>
            </a:r>
            <a:r>
              <a:rPr lang="kk-KZ" altLang="ru-RU" sz="1100" b="1" dirty="0">
                <a:latin typeface="Times New Roman" pitchFamily="18" charset="0"/>
                <a:cs typeface="Times New Roman" pitchFamily="18" charset="0"/>
              </a:rPr>
              <a:t>болжамы</a:t>
            </a:r>
            <a:endParaRPr lang="ru-RU" altLang="ru-RU" sz="1100" b="1" dirty="0">
              <a:latin typeface="Times New Roman" pitchFamily="18" charset="0"/>
              <a:cs typeface="Times New Roman" pitchFamily="18" charset="0"/>
            </a:endParaRPr>
          </a:p>
          <a:p>
            <a:pPr lvl="0" algn="ctr"/>
            <a:r>
              <a:rPr lang="ru-RU" altLang="ru-RU" sz="1100" b="1" dirty="0" smtClean="0">
                <a:solidFill>
                  <a:srgbClr val="000000"/>
                </a:solidFill>
                <a:latin typeface="Times New Roman" pitchFamily="18" charset="0"/>
                <a:cs typeface="Times New Roman" pitchFamily="18" charset="0"/>
              </a:rPr>
              <a:t>2024 </a:t>
            </a:r>
            <a:r>
              <a:rPr lang="ru-RU" altLang="ru-RU" sz="1100" b="1" dirty="0" err="1" smtClean="0">
                <a:solidFill>
                  <a:srgbClr val="000000"/>
                </a:solidFill>
                <a:latin typeface="Times New Roman" pitchFamily="18" charset="0"/>
                <a:cs typeface="Times New Roman" pitchFamily="18" charset="0"/>
              </a:rPr>
              <a:t>жылғы</a:t>
            </a:r>
            <a:r>
              <a:rPr lang="ru-RU" altLang="ru-RU" sz="1100" b="1" dirty="0" smtClean="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04 маусым </a:t>
            </a:r>
            <a:r>
              <a:rPr lang="ru-RU" altLang="ru-RU" sz="1100" b="1" dirty="0" err="1" smtClean="0">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20-дан </a:t>
            </a:r>
            <a:r>
              <a:rPr lang="kk-KZ" altLang="ru-RU" sz="1100" b="1" dirty="0" smtClean="0">
                <a:solidFill>
                  <a:srgbClr val="000000"/>
                </a:solidFill>
                <a:latin typeface="Times New Roman" pitchFamily="18" charset="0"/>
                <a:cs typeface="Times New Roman" pitchFamily="18" charset="0"/>
              </a:rPr>
              <a:t>05 маусым </a:t>
            </a:r>
            <a:r>
              <a:rPr lang="ru-RU" altLang="ru-RU" sz="1100" b="1" dirty="0" err="1" smtClean="0">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20-ға </a:t>
            </a:r>
            <a:r>
              <a:rPr lang="ru-RU" altLang="ru-RU" sz="1100" b="1" dirty="0" err="1" smtClean="0">
                <a:solidFill>
                  <a:srgbClr val="000000"/>
                </a:solidFill>
                <a:latin typeface="Times New Roman" pitchFamily="18" charset="0"/>
                <a:cs typeface="Times New Roman" pitchFamily="18" charset="0"/>
              </a:rPr>
              <a:t>дейін</a:t>
            </a:r>
            <a:endParaRPr lang="ru-RU" altLang="ru-RU" sz="1100" b="1" dirty="0" smtClean="0">
              <a:solidFill>
                <a:srgbClr val="000000"/>
              </a:solidFill>
              <a:latin typeface="Times New Roman" pitchFamily="18" charset="0"/>
              <a:cs typeface="Times New Roman" pitchFamily="18" charset="0"/>
              <a:sym typeface="+mn-ea"/>
            </a:endParaRPr>
          </a:p>
          <a:p>
            <a:pPr algn="just"/>
            <a:r>
              <a:rPr lang="kk-KZ" sz="1100" dirty="0" smtClean="0">
                <a:latin typeface="Times New Roman" pitchFamily="18" charset="0"/>
                <a:cs typeface="Times New Roman" pitchFamily="18" charset="0"/>
              </a:rPr>
              <a:t>Көшпелі бұлтты, кей уақыттарда жаңбыр жауады, найзағай болады</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Батыстан, оңтүстік-батыстан жел </a:t>
            </a:r>
            <a:r>
              <a:rPr lang="kk-KZ" sz="1100" dirty="0">
                <a:latin typeface="Times New Roman" pitchFamily="18" charset="0"/>
                <a:cs typeface="Times New Roman" pitchFamily="18" charset="0"/>
              </a:rPr>
              <a:t>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a:t>
            </a:r>
            <a:r>
              <a:rPr lang="ru-RU" sz="1100" dirty="0" err="1" smtClean="0">
                <a:latin typeface="Times New Roman" pitchFamily="18" charset="0"/>
                <a:cs typeface="Times New Roman" pitchFamily="18" charset="0"/>
              </a:rPr>
              <a:t>найзағай</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кезінде</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екпіні</a:t>
            </a:r>
            <a:r>
              <a:rPr lang="ru-RU" sz="1100" dirty="0" smtClean="0">
                <a:latin typeface="Times New Roman" pitchFamily="18" charset="0"/>
                <a:cs typeface="Times New Roman" pitchFamily="18" charset="0"/>
              </a:rPr>
              <a:t> 15-20 м/с. </a:t>
            </a:r>
            <a:r>
              <a:rPr lang="kk-KZ" sz="1100" dirty="0" smtClean="0">
                <a:latin typeface="Times New Roman" pitchFamily="18" charset="0"/>
                <a:cs typeface="Times New Roman" pitchFamily="18" charset="0"/>
              </a:rPr>
              <a:t>Ауа температурасы түнде 17-19, </a:t>
            </a:r>
            <a:r>
              <a:rPr lang="ru-RU" sz="1100" dirty="0" err="1" smtClean="0">
                <a:latin typeface="Times New Roman" pitchFamily="18" charset="0"/>
                <a:cs typeface="Times New Roman" pitchFamily="18" charset="0"/>
              </a:rPr>
              <a:t>күндіз</a:t>
            </a:r>
            <a:r>
              <a:rPr lang="ru-RU" sz="1100" smtClean="0">
                <a:latin typeface="Times New Roman" pitchFamily="18" charset="0"/>
                <a:cs typeface="Times New Roman" pitchFamily="18" charset="0"/>
              </a:rPr>
              <a:t> </a:t>
            </a:r>
            <a:r>
              <a:rPr lang="ru-RU" sz="1100" smtClean="0">
                <a:latin typeface="Times New Roman" pitchFamily="18" charset="0"/>
                <a:cs typeface="Times New Roman" pitchFamily="18" charset="0"/>
              </a:rPr>
              <a:t>28-30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болады</a:t>
            </a:r>
            <a:r>
              <a:rPr lang="ru-RU" sz="1100" dirty="0" smtClean="0">
                <a:latin typeface="Times New Roman" pitchFamily="18" charset="0"/>
                <a:cs typeface="Times New Roman" pitchFamily="18" charset="0"/>
              </a:rPr>
              <a:t>.</a:t>
            </a:r>
          </a:p>
          <a:p>
            <a:pPr algn="ctr"/>
            <a:r>
              <a:rPr lang="kk-KZ" sz="1100" b="1" dirty="0" smtClean="0">
                <a:solidFill>
                  <a:srgbClr val="000000"/>
                </a:solidFill>
                <a:latin typeface="Times New Roman" pitchFamily="18" charset="0"/>
                <a:cs typeface="Times New Roman" pitchFamily="18" charset="0"/>
              </a:rPr>
              <a:t>06 маусымға</a:t>
            </a:r>
            <a:endParaRPr lang="ru-RU" sz="1100" b="1" dirty="0" smtClean="0">
              <a:solidFill>
                <a:srgbClr val="000000"/>
              </a:solidFill>
              <a:latin typeface="Times New Roman" pitchFamily="18" charset="0"/>
              <a:cs typeface="Times New Roman" pitchFamily="18" charset="0"/>
            </a:endParaRPr>
          </a:p>
          <a:p>
            <a:pPr lvl="0" algn="ctr"/>
            <a:r>
              <a:rPr lang="ru-RU" sz="1100" b="1" dirty="0" smtClean="0">
                <a:solidFill>
                  <a:srgbClr val="000000"/>
                </a:solidFill>
                <a:latin typeface="Times New Roman" pitchFamily="18" charset="0"/>
                <a:cs typeface="Times New Roman" pitchFamily="18" charset="0"/>
              </a:rPr>
              <a:t>2024 ж. </a:t>
            </a:r>
            <a:r>
              <a:rPr lang="kk-KZ" sz="1100" b="1" dirty="0" smtClean="0">
                <a:solidFill>
                  <a:srgbClr val="000000"/>
                </a:solidFill>
                <a:latin typeface="Times New Roman" pitchFamily="18" charset="0"/>
                <a:cs typeface="Times New Roman" pitchFamily="18" charset="0"/>
              </a:rPr>
              <a:t>05 маусым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20-дан </a:t>
            </a:r>
            <a:r>
              <a:rPr lang="ru-RU" sz="1100" b="1" dirty="0" err="1" smtClean="0">
                <a:solidFill>
                  <a:srgbClr val="000000"/>
                </a:solidFill>
                <a:latin typeface="Times New Roman" pitchFamily="18" charset="0"/>
                <a:cs typeface="Times New Roman" pitchFamily="18" charset="0"/>
              </a:rPr>
              <a:t>бастап</a:t>
            </a:r>
            <a:r>
              <a:rPr lang="ru-RU" sz="1100" b="1" dirty="0" smtClean="0">
                <a:solidFill>
                  <a:srgbClr val="000000"/>
                </a:solidFill>
                <a:latin typeface="Times New Roman" pitchFamily="18" charset="0"/>
                <a:cs typeface="Times New Roman" pitchFamily="18" charset="0"/>
              </a:rPr>
              <a:t>  </a:t>
            </a:r>
            <a:r>
              <a:rPr lang="kk-KZ" sz="1100" b="1" dirty="0" smtClean="0">
                <a:solidFill>
                  <a:srgbClr val="000000"/>
                </a:solidFill>
                <a:latin typeface="Times New Roman" pitchFamily="18" charset="0"/>
                <a:cs typeface="Times New Roman" pitchFamily="18" charset="0"/>
              </a:rPr>
              <a:t>06 маусым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08-ге </a:t>
            </a:r>
            <a:r>
              <a:rPr lang="ru-RU" sz="1100" b="1" dirty="0" err="1" smtClean="0">
                <a:solidFill>
                  <a:srgbClr val="000000"/>
                </a:solidFill>
                <a:latin typeface="Times New Roman" pitchFamily="18" charset="0"/>
                <a:cs typeface="Times New Roman" pitchFamily="18" charset="0"/>
              </a:rPr>
              <a:t>дейін</a:t>
            </a:r>
            <a:endParaRPr lang="ru-RU" sz="1100" b="1" dirty="0" smtClean="0">
              <a:solidFill>
                <a:srgbClr val="00000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Көшпелі бұлтты, өткінші жаңбыр жауады, найзағай болады. Оңтүстік- батыстан жел соғады, күші 7-12, найзағай кезінде екпіні 15-20 м/с </a:t>
            </a:r>
            <a:r>
              <a:rPr lang="ru-RU" sz="1100" dirty="0" smtClean="0">
                <a:latin typeface="Times New Roman" pitchFamily="18" charset="0"/>
                <a:cs typeface="Times New Roman" pitchFamily="18" charset="0"/>
              </a:rPr>
              <a:t>м/с</a:t>
            </a:r>
            <a:r>
              <a:rPr lang="kk-KZ" sz="1100" dirty="0" smtClean="0">
                <a:latin typeface="Times New Roman" pitchFamily="18" charset="0"/>
                <a:cs typeface="Times New Roman" pitchFamily="18" charset="0"/>
              </a:rPr>
              <a:t>. Ауа температурасы 16-18 градус жылы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06947889"/>
              </p:ext>
            </p:extLst>
          </p:nvPr>
        </p:nvGraphicFramePr>
        <p:xfrm>
          <a:off x="5024438" y="4143380"/>
          <a:ext cx="4667576" cy="2144628"/>
        </p:xfrm>
        <a:graphic>
          <a:graphicData uri="http://schemas.openxmlformats.org/drawingml/2006/table">
            <a:tbl>
              <a:tblPr firstRow="1" bandRow="1">
                <a:tableStyleId>{5C22544A-7EE6-4342-B048-85BDC9FD1C3A}</a:tableStyleId>
              </a:tblPr>
              <a:tblGrid>
                <a:gridCol w="1771866">
                  <a:extLst>
                    <a:ext uri="{9D8B030D-6E8A-4147-A177-3AD203B41FA5}">
                      <a16:colId xmlns="" xmlns:a16="http://schemas.microsoft.com/office/drawing/2014/main" val="3583770891"/>
                    </a:ext>
                  </a:extLst>
                </a:gridCol>
                <a:gridCol w="1457141">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77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459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0,092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167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0,836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0,156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0,288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24438" y="3429000"/>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04  </a:t>
            </a:r>
            <a:r>
              <a:rPr lang="kk-KZ" altLang="ru-RU" sz="1200" b="1" dirty="0" smtClean="0">
                <a:latin typeface="Times New Roman" panose="02020603050405020304" pitchFamily="18" charset="0"/>
                <a:cs typeface="Times New Roman" panose="02020603050405020304" pitchFamily="18" charset="0"/>
              </a:rPr>
              <a:t>маусымдағы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7" y="2412544"/>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04 маусымда, 05 маусымда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7" y="3237667"/>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Снигирева Н.Г.</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Терекова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17863</TotalTime>
  <Words>544</Words>
  <Application>Microsoft Office PowerPoint</Application>
  <PresentationFormat>Лист A4 (210x297 мм)</PresentationFormat>
  <Paragraphs>98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4397</cp:revision>
  <cp:lastPrinted>2021-07-01T07:38:07Z</cp:lastPrinted>
  <dcterms:created xsi:type="dcterms:W3CDTF">2018-03-27T06:03:00Z</dcterms:created>
  <dcterms:modified xsi:type="dcterms:W3CDTF">2024-06-04T09:05:04Z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