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6" y="3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703898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04726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05 </a:t>
            </a:r>
            <a:r>
              <a:rPr lang="ru-RU" altLang="ru-RU" sz="1300" b="1" dirty="0" err="1">
                <a:latin typeface="Times New Roman" panose="02020603050405020304" pitchFamily="18" charset="0"/>
                <a:cs typeface="Times New Roman" panose="02020603050405020304" pitchFamily="18" charset="0"/>
              </a:rPr>
              <a:t>маусымға</a:t>
            </a:r>
            <a:r>
              <a:rPr lang="ru-RU" altLang="ru-RU" sz="1300" b="1" dirty="0">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04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05 </a:t>
            </a:r>
            <a:r>
              <a:rPr lang="ru-RU" sz="1000" b="1" dirty="0" err="1">
                <a:solidFill>
                  <a:srgbClr val="000000"/>
                </a:solidFill>
                <a:latin typeface="Times New Roman" panose="02020603050405020304" pitchFamily="18" charset="0"/>
                <a:cs typeface="Times New Roman" panose="02020603050405020304" pitchFamily="18" charset="0"/>
              </a:rPr>
              <a:t>маусымның</a:t>
            </a:r>
            <a:endParaRPr lang="kk-KZ" sz="1000" b="1" dirty="0">
              <a:solidFill>
                <a:srgbClr val="000000"/>
              </a:solidFill>
              <a:latin typeface="Times New Roman" panose="02020603050405020304" pitchFamily="18" charset="0"/>
              <a:cs typeface="Times New Roman" panose="02020603050405020304" pitchFamily="18" charset="0"/>
            </a:endParaRP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таңертең және күндіз аздаған жаңбыр жауады, найзағай күтіледі. Түнде және таңертең тұман күтіледі. Жел 7-12, күндіз екпіні 15-20 м/с. Ауа температурасы түнде 13-15, күндіз 27-29 жылы</a:t>
            </a:r>
            <a:r>
              <a:rPr lang="kk-KZ"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a:solidFill>
                  <a:prstClr val="black"/>
                </a:solidFill>
                <a:latin typeface="Times New Roman" pitchFamily="18" charset="0"/>
                <a:cs typeface="Times New Roman" pitchFamily="18" charset="0"/>
              </a:rPr>
              <a:t>.</a:t>
            </a:r>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06 маусымға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05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06 </a:t>
            </a:r>
            <a:r>
              <a:rPr lang="ru-RU" sz="1000" b="1" dirty="0" err="1">
                <a:solidFill>
                  <a:srgbClr val="000000"/>
                </a:solidFill>
                <a:latin typeface="Times New Roman" panose="02020603050405020304" pitchFamily="18" charset="0"/>
                <a:cs typeface="Times New Roman" panose="02020603050405020304" pitchFamily="18" charset="0"/>
              </a:rPr>
              <a:t>маусымн</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жауын-шашынсыз</a:t>
            </a:r>
            <a:r>
              <a:rPr lang="kk-KZ" sz="1300" dirty="0">
                <a:solidFill>
                  <a:prstClr val="black"/>
                </a:solidFill>
                <a:latin typeface="Times New Roman" pitchFamily="18" charset="0"/>
                <a:cs typeface="Times New Roman" pitchFamily="18" charset="0"/>
              </a:rPr>
              <a:t>. </a:t>
            </a:r>
            <a:r>
              <a:rPr lang="ru-RU" sz="1300" dirty="0">
                <a:solidFill>
                  <a:prstClr val="black"/>
                </a:solidFill>
                <a:latin typeface="Times New Roman" pitchFamily="18" charset="0"/>
                <a:cs typeface="Times New Roman" pitchFamily="18" charset="0"/>
              </a:rPr>
              <a:t>Жел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15-17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66938377"/>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0.461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16545</TotalTime>
  <Words>581</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3129</cp:revision>
  <cp:lastPrinted>2021-07-01T07:38:07Z</cp:lastPrinted>
  <dcterms:created xsi:type="dcterms:W3CDTF">2018-03-27T06:03:00Z</dcterms:created>
  <dcterms:modified xsi:type="dcterms:W3CDTF">2024-06-04T06:34:20Z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