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9" d="100"/>
          <a:sy n="89" d="100"/>
        </p:scale>
        <p:origin x="-126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4794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9-14 м/с. Температура воздуха ночью 13-15,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                               </a:t>
            </a: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60818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19372</TotalTime>
  <Words>538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3650</cp:revision>
  <cp:lastPrinted>2021-07-01T03:56:27Z</cp:lastPrinted>
  <dcterms:created xsi:type="dcterms:W3CDTF">2018-03-27T06:03:00Z</dcterms:created>
  <dcterms:modified xsi:type="dcterms:W3CDTF">2024-06-04T08:17:18Z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