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22665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4</a:t>
                      </a:r>
                      <a:r>
                        <a:rPr lang=""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4</a:t>
            </a:r>
            <a:r>
              <a:rPr lang="" altLang="ru-RU" sz="1200" b="1" dirty="0" smtClean="0">
                <a:latin typeface="Times New Roman" pitchFamily="18" charset="0"/>
                <a:cs typeface="Times New Roman" pitchFamily="18" charset="0"/>
              </a:rPr>
              <a:t> 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05</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т</a:t>
            </a:r>
            <a:r>
              <a:rPr lang="kk-KZ" sz="1200" smtClean="0">
                <a:solidFill>
                  <a:prstClr val="black"/>
                </a:solidFill>
                <a:latin typeface="Times New Roman" pitchFamily="18" charset="0"/>
                <a:cs typeface="Times New Roman" pitchFamily="18" charset="0"/>
              </a:rPr>
              <a:t>үнде </a:t>
            </a:r>
            <a:r>
              <a:rPr lang="kk-KZ" sz="1200" smtClean="0">
                <a:solidFill>
                  <a:prstClr val="black"/>
                </a:solidFill>
                <a:latin typeface="Times New Roman" pitchFamily="18" charset="0"/>
                <a:cs typeface="Times New Roman" pitchFamily="18" charset="0"/>
              </a:rPr>
              <a:t>жаңбыр, найзағай. </a:t>
            </a:r>
            <a:r>
              <a:rPr lang="kk-KZ" sz="1200" dirty="0" smtClean="0">
                <a:solidFill>
                  <a:prstClr val="black"/>
                </a:solidFill>
                <a:latin typeface="Times New Roman" pitchFamily="18" charset="0"/>
                <a:cs typeface="Times New Roman" pitchFamily="18" charset="0"/>
              </a:rPr>
              <a:t>Оңтүстік-шығыстан соғатын жел солтүстік-батысқа ауысады, күші 5-10 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10-12°, күндіз 22-24°</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Жел оң</a:t>
            </a:r>
            <a:r>
              <a:rPr lang="ru-RU" sz="1200" dirty="0" err="1"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10-12°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31521510"/>
              </p:ext>
            </p:extLst>
          </p:nvPr>
        </p:nvGraphicFramePr>
        <p:xfrm>
          <a:off x="5044851"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0,018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605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1,209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2885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0,577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93</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0,466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0,301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a:t>
                      </a:r>
                      <a:r>
                        <a:rPr lang="kk-KZ" sz="900" baseline="0" dirty="0" smtClean="0">
                          <a:solidFill>
                            <a:schemeClr val="tx1"/>
                          </a:solidFill>
                          <a:latin typeface="Times New Roman" panose="02020603050405020304" pitchFamily="18" charset="0"/>
                          <a:cs typeface="Times New Roman" panose="02020603050405020304" pitchFamily="18" charset="0"/>
                        </a:rPr>
                        <a:t> 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3,125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21773</TotalTime>
  <Words>623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3761</cp:revision>
  <cp:lastPrinted>2021-07-01T03:56:27Z</cp:lastPrinted>
  <dcterms:created xsi:type="dcterms:W3CDTF">2018-03-27T06:03:00Z</dcterms:created>
  <dcterms:modified xsi:type="dcterms:W3CDTF">2024-06-04T07:42:18Z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