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9" d="100"/>
          <a:sy n="89" d="100"/>
        </p:scale>
        <p:origin x="-12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395591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05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8739476"/>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18724</TotalTime>
  <Words>571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3714</cp:revision>
  <cp:lastPrinted>2021-07-01T03:56:27Z</cp:lastPrinted>
  <dcterms:created xsi:type="dcterms:W3CDTF">2018-03-27T06:03:00Z</dcterms:created>
  <dcterms:modified xsi:type="dcterms:W3CDTF">2024-06-04T08:07:40Z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