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p:scale>
          <a:sx n="125" d="100"/>
          <a:sy n="125" d="100"/>
        </p:scale>
        <p:origin x="2064" y="140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60396" y="167042"/>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63612170"/>
              </p:ext>
            </p:extLst>
          </p:nvPr>
        </p:nvGraphicFramePr>
        <p:xfrm>
          <a:off x="307975" y="2977872"/>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44912" y="160994"/>
            <a:ext cx="4924443"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smtClean="0">
                <a:solidFill>
                  <a:srgbClr val="000000"/>
                </a:solidFill>
                <a:latin typeface="Times New Roman" panose="02020603050405020304" pitchFamily="18" charset="0"/>
                <a:cs typeface="Times New Roman" panose="02020603050405020304" pitchFamily="18" charset="0"/>
              </a:rPr>
              <a:t>05 маусымға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77800" algn="just"/>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жауын-шашынсыз</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Оңтүстік-батыстан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батыстан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жел</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9-14</a:t>
            </a:r>
            <a:r>
              <a:rPr lang="ru-RU" altLang="ru-RU" sz="1200" dirty="0" smtClean="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м/с</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15-17</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17-29</a:t>
            </a:r>
            <a:r>
              <a:rPr lang="ru-RU" altLang="ru-RU" sz="1200" dirty="0" smtClean="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градус </a:t>
            </a:r>
            <a:r>
              <a:rPr lang="ru-RU" altLang="ru-RU" sz="1200" dirty="0" err="1">
                <a:latin typeface="Times New Roman" panose="02020603050405020304" pitchFamily="18" charset="0"/>
                <a:cs typeface="Times New Roman" panose="02020603050405020304" pitchFamily="18" charset="0"/>
              </a:rPr>
              <a:t>жылы</a:t>
            </a:r>
            <a:r>
              <a:rPr lang="ru-RU" altLang="ru-RU" sz="1200" dirty="0">
                <a:latin typeface="Times New Roman" panose="02020603050405020304" pitchFamily="18" charset="0"/>
                <a:cs typeface="Times New Roman" panose="02020603050405020304" pitchFamily="18" charset="0"/>
              </a:rPr>
              <a:t>. </a:t>
            </a:r>
          </a:p>
          <a:p>
            <a:pPr indent="177800"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06 маусымға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05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kk-KZ" sz="1200" b="1" dirty="0" smtClean="0">
                <a:latin typeface="Times New Roman" panose="02020603050405020304" pitchFamily="18" charset="0"/>
                <a:cs typeface="Times New Roman" panose="02020603050405020304" pitchFamily="18" charset="0"/>
              </a:rPr>
              <a:t> 06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Оңтүстік-батыстан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9</a:t>
            </a:r>
            <a:r>
              <a:rPr lang="ru-RU" sz="1200" dirty="0" smtClean="0">
                <a:latin typeface="Times New Roman" panose="02020603050405020304" pitchFamily="18" charset="0"/>
                <a:cs typeface="Times New Roman" panose="02020603050405020304" pitchFamily="18" charset="0"/>
              </a:rPr>
              <a:t>-14</a:t>
            </a:r>
            <a:r>
              <a:rPr lang="ru-RU" sz="1200" dirty="0" smtClean="0">
                <a:latin typeface="Times New Roman" panose="02020603050405020304" pitchFamily="18" charset="0"/>
                <a:cs typeface="Times New Roman" panose="02020603050405020304" pitchFamily="18" charset="0"/>
              </a:rPr>
              <a:t>,</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екпіні</a:t>
            </a:r>
            <a:r>
              <a:rPr lang="ru-RU" altLang="ru-RU" sz="1200" dirty="0">
                <a:latin typeface="Times New Roman" panose="02020603050405020304" pitchFamily="18" charset="0"/>
                <a:cs typeface="Times New Roman" panose="02020603050405020304" pitchFamily="18" charset="0"/>
              </a:rPr>
              <a:t> 15-20</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18-20</a:t>
            </a:r>
            <a:r>
              <a:rPr lang="kk-KZ"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solidFill>
                <a:srgbClr val="FF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6" y="2499273"/>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b="1" dirty="0">
                <a:solidFill>
                  <a:srgbClr val="FF0000"/>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31060157"/>
              </p:ext>
            </p:extLst>
          </p:nvPr>
        </p:nvGraphicFramePr>
        <p:xfrm>
          <a:off x="4931344" y="4337288"/>
          <a:ext cx="4781606" cy="1157681"/>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794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7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49903">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Жайнакова З.Ж./Кириллова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19435</TotalTime>
  <Words>550</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3708</cp:revision>
  <cp:lastPrinted>2021-07-01T07:38:07Z</cp:lastPrinted>
  <dcterms:created xsi:type="dcterms:W3CDTF">2018-03-27T06:03:00Z</dcterms:created>
  <dcterms:modified xsi:type="dcterms:W3CDTF">2024-06-04T08:14:21Z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