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4" d="100"/>
          <a:sy n="124" d="100"/>
        </p:scale>
        <p:origin x="12" y="2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403018615"/>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14601916"/>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0,453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0,243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324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,647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3695</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,739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363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,388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 маусым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маусым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a:t>
            </a:r>
            <a:r>
              <a:rPr lang="kk-KZ" sz="1200" kern="1400" dirty="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Оңтүстік-батыстан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түнде 2-7</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9-14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22-24 жылы,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31-33 </a:t>
            </a:r>
            <a:r>
              <a:rPr lang="kk-KZ" sz="1200" kern="1400" dirty="0" smtClean="0">
                <a:solidFill>
                  <a:srgbClr val="000000"/>
                </a:solidFill>
                <a:latin typeface="Times New Roman"/>
                <a:ea typeface="Times New Roman"/>
              </a:rPr>
              <a:t>градус қатты ыстық.</a:t>
            </a:r>
            <a:endParaRPr lang="kk-KZ" sz="1200" kern="1400" dirty="0" smtClean="0">
              <a:solidFill>
                <a:srgbClr val="000000"/>
              </a:solidFill>
              <a:latin typeface="Times New Roman"/>
              <a:ea typeface="Times New Roman"/>
            </a:endParaRPr>
          </a:p>
          <a:p>
            <a:pPr algn="just">
              <a:buFont typeface="Arial" pitchFamily="34" charset="0"/>
              <a:buNone/>
            </a:pPr>
            <a:endParaRPr lang="kk-KZ" altLang="ru-RU" sz="1200" b="1" kern="1400" dirty="0">
              <a:solidFill>
                <a:srgbClr val="000000"/>
              </a:solidFill>
              <a:latin typeface="Times New Roman"/>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Оңтүстік-батыстан, батыстан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0-5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20-22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82115"/>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21223</TotalTime>
  <Words>584</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3694</cp:revision>
  <cp:lastPrinted>2023-02-06T06:57:51Z</cp:lastPrinted>
  <dcterms:created xsi:type="dcterms:W3CDTF">2018-03-27T06:03:00Z</dcterms:created>
  <dcterms:modified xsi:type="dcterms:W3CDTF">2024-06-04T08:22:09Z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