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45383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/>
              <a:t>	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48316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23454</TotalTime>
  <Words>628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3846</cp:revision>
  <cp:lastPrinted>2021-10-18T15:52:53Z</cp:lastPrinted>
  <dcterms:created xsi:type="dcterms:W3CDTF">2018-03-27T06:03:00Z</dcterms:created>
  <dcterms:modified xsi:type="dcterms:W3CDTF">2024-06-04T07:41:43Z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