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9" d="100"/>
          <a:sy n="89" d="100"/>
        </p:scale>
        <p:origin x="-126"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02271411"/>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156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05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Оңтүстіктен, оңтүстік-батыстан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9-14</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13-15,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28-30 градус </a:t>
            </a:r>
            <a:r>
              <a:rPr lang="kk-KZ" altLang="ru-RU" sz="1200" dirty="0">
                <a:latin typeface="Times New Roman" panose="02020603050405020304" pitchFamily="18" charset="0"/>
                <a:cs typeface="Times New Roman" panose="02020603050405020304" pitchFamily="18" charset="0"/>
              </a:rPr>
              <a:t>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06 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06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a:t>
            </a:r>
            <a:r>
              <a:rPr lang="kk-KZ" sz="1200" dirty="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жауын-шашынсыз</a:t>
            </a:r>
            <a:r>
              <a:rPr lang="kk-KZ" sz="1200" dirty="0" smtClean="0">
                <a:latin typeface="Times New Roman" pitchFamily="18" charset="0"/>
                <a:cs typeface="Times New Roman" pitchFamily="18" charset="0"/>
                <a:sym typeface="+mn-ea"/>
              </a:rPr>
              <a:t>.</a:t>
            </a:r>
            <a:r>
              <a:rPr lang="kk-KZ" sz="1200" dirty="0">
                <a:latin typeface="Times New Roman" panose="02020603050405020304" pitchFamily="18" charset="0"/>
                <a:cs typeface="Times New Roman" panose="02020603050405020304" pitchFamily="18" charset="0"/>
                <a:sym typeface="+mn-ea"/>
              </a:rPr>
              <a:t> </a:t>
            </a:r>
            <a:r>
              <a:rPr lang="kk-KZ" altLang="ru-RU" sz="1200" dirty="0" smtClean="0">
                <a:latin typeface="Times New Roman" panose="02020603050405020304" pitchFamily="18" charset="0"/>
                <a:cs typeface="Times New Roman" panose="02020603050405020304" pitchFamily="18" charset="0"/>
              </a:rPr>
              <a:t>Солтүстік-батыстан жел соғады, күші 9</a:t>
            </a:r>
            <a:r>
              <a:rPr lang="kk-KZ" altLang="ru-RU" sz="1200" dirty="0" smtClean="0">
                <a:latin typeface="Times New Roman" pitchFamily="18" charset="0"/>
                <a:cs typeface="Times New Roman" pitchFamily="18" charset="0"/>
                <a:sym typeface="+mn-ea"/>
              </a:rPr>
              <a:t>-14 м/с.  </a:t>
            </a:r>
            <a:r>
              <a:rPr lang="kk-KZ" sz="1200" dirty="0">
                <a:latin typeface="Times New Roman" pitchFamily="18" charset="0"/>
                <a:cs typeface="Times New Roman" pitchFamily="18" charset="0"/>
                <a:sym typeface="+mn-ea"/>
              </a:rPr>
              <a:t>Ауа температурасы </a:t>
            </a:r>
            <a:r>
              <a:rPr lang="kk-KZ" sz="1200" dirty="0" smtClean="0">
                <a:latin typeface="Times New Roman" pitchFamily="18" charset="0"/>
                <a:cs typeface="Times New Roman" pitchFamily="18" charset="0"/>
                <a:sym typeface="+mn-ea"/>
              </a:rPr>
              <a:t>түнде </a:t>
            </a:r>
            <a:r>
              <a:rPr lang="kk-KZ" sz="1200" dirty="0" smtClean="0">
                <a:latin typeface="Times New Roman" pitchFamily="18" charset="0"/>
                <a:cs typeface="Times New Roman" pitchFamily="18" charset="0"/>
                <a:sym typeface="+mn-ea"/>
              </a:rPr>
              <a:t>13-15 </a:t>
            </a:r>
            <a:r>
              <a:rPr lang="kk-KZ" sz="1200" dirty="0" smtClean="0">
                <a:latin typeface="Times New Roman" pitchFamily="18" charset="0"/>
                <a:cs typeface="Times New Roman" pitchFamily="18" charset="0"/>
                <a:sym typeface="+mn-ea"/>
              </a:rPr>
              <a:t>градус </a:t>
            </a:r>
            <a:r>
              <a:rPr lang="kk-KZ" sz="1200" dirty="0">
                <a:latin typeface="Times New Roman" pitchFamily="18" charset="0"/>
                <a:cs typeface="Times New Roman" pitchFamily="18" charset="0"/>
                <a:sym typeface="+mn-ea"/>
              </a:rPr>
              <a:t>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74611372"/>
              </p:ext>
            </p:extLst>
          </p:nvPr>
        </p:nvGraphicFramePr>
        <p:xfrm>
          <a:off x="5027448" y="4057248"/>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98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0">
                <a:tc>
                  <a:txBody>
                    <a:bodyPr/>
                    <a:lstStyle/>
                    <a:p>
                      <a:r>
                        <a:rPr lang="kk-KZ" sz="1000" b="0" kern="1200" dirty="0">
                          <a:solidFill>
                            <a:schemeClr val="tx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З.Ж. /Барышева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19234</TotalTime>
  <Words>492</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3664</cp:revision>
  <cp:lastPrinted>2021-07-01T07:38:07Z</cp:lastPrinted>
  <dcterms:created xsi:type="dcterms:W3CDTF">2018-03-27T06:03:00Z</dcterms:created>
  <dcterms:modified xsi:type="dcterms:W3CDTF">2024-06-04T08:20:02Z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