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7" d="100"/>
          <a:sy n="87" d="100"/>
        </p:scale>
        <p:origin x="96" y="48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6613341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4424996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Малооблачно, без осадков. Ветер северо-восточный с переходом на юго-западный 5-10 м/с. Температура воздуха ночью 21-23, днем 29-31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2024 г.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20-22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26082</TotalTime>
  <Words>603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3346</cp:revision>
  <cp:lastPrinted>2021-10-15T03:50:29Z</cp:lastPrinted>
  <dcterms:created xsi:type="dcterms:W3CDTF">2018-03-27T06:03:00Z</dcterms:created>
  <dcterms:modified xsi:type="dcterms:W3CDTF">2024-06-04T06:57:37Z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