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-126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785911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по 20 ч. 05 июня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 м/с. Температура воздуха ночью 12-14, днем 23-25 тепла.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западный, юго-западный 9-14, порывы 15-20 м/с.  Температура воздуха ночью 11-13 тепла.</a:t>
            </a:r>
          </a:p>
          <a:p>
            <a:pPr algn="ctr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72277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18730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3665</cp:revision>
  <cp:lastPrinted>2021-07-01T03:56:27Z</cp:lastPrinted>
  <dcterms:created xsi:type="dcterms:W3CDTF">2018-03-27T06:03:00Z</dcterms:created>
  <dcterms:modified xsi:type="dcterms:W3CDTF">2024-06-04T08:03:50Z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