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179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05363350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156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9727" y="203782"/>
            <a:ext cx="471490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05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июня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04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временами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гроза. Ветер западный,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9-14, при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грозе порывы 15-20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17-19,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28-30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06 июня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05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кратковременный дождь, гроза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Ветер юго-западный 7-12, при грозе порывы 15-20 м/с. Температура воздуха 16-18 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июня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0137960"/>
              </p:ext>
            </p:extLst>
          </p:nvPr>
        </p:nvGraphicFramePr>
        <p:xfrm>
          <a:off x="5051078" y="4034682"/>
          <a:ext cx="4590109" cy="23322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119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0,092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0,836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1402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8621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0,288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286814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05 июня, ночью 06 июня 2024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238752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Снигирева Н.Г./Терекова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Н.Р.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35997</TotalTime>
  <Words>609</Words>
  <Application>Microsoft Office PowerPoint</Application>
  <PresentationFormat>Лист A4 (210x297 мм)</PresentationFormat>
  <Paragraphs>94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4489</cp:revision>
  <cp:lastPrinted>2021-02-03T11:37:00Z</cp:lastPrinted>
  <dcterms:created xsi:type="dcterms:W3CDTF">2018-03-27T06:03:00Z</dcterms:created>
  <dcterms:modified xsi:type="dcterms:W3CDTF">2024-06-04T10:14:24Z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