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44965964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444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155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0"/>
            <a:ext cx="475980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Ветер юго-западный ночью 9-14 м/с, днем 15-20, порывы 23 м/с. Температура воздуха ночью 12-14, днем 28-30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16443</TotalTime>
  <Words>595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4954</cp:revision>
  <cp:lastPrinted>2021-07-01T03:56:27Z</cp:lastPrinted>
  <dcterms:created xsi:type="dcterms:W3CDTF">2018-03-27T06:03:00Z</dcterms:created>
  <dcterms:modified xsi:type="dcterms:W3CDTF">2024-06-04T09:06:48Z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