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007056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юго-восточный 5-10 м/с. Температура воздуха ночью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04496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31807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5269</cp:revision>
  <cp:lastPrinted>2021-11-30T05:55:24Z</cp:lastPrinted>
  <dcterms:created xsi:type="dcterms:W3CDTF">2018-03-27T06:03:00Z</dcterms:created>
  <dcterms:modified xsi:type="dcterms:W3CDTF">2024-06-04T06:49:52Z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