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50268887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1322209"/>
              </p:ext>
            </p:extLst>
          </p:nvPr>
        </p:nvGraphicFramePr>
        <p:xfrm>
          <a:off x="4989512" y="4393086"/>
          <a:ext cx="4747702" cy="20286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7607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577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западный, юго-западный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17-19,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31-33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17-19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25476</TotalTime>
  <Words>593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4592</cp:revision>
  <cp:lastPrinted>2021-07-01T03:56:27Z</cp:lastPrinted>
  <dcterms:created xsi:type="dcterms:W3CDTF">2018-03-27T06:03:00Z</dcterms:created>
  <dcterms:modified xsi:type="dcterms:W3CDTF">2024-06-04T08:00:01Z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