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739" autoAdjust="0"/>
  </p:normalViewPr>
  <p:slideViewPr>
    <p:cSldViewPr showGuides="1">
      <p:cViewPr varScale="1">
        <p:scale>
          <a:sx n="117" d="100"/>
          <a:sy n="117" d="100"/>
        </p:scale>
        <p:origin x="-19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49684822"/>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155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03 маусым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69" y="117475"/>
            <a:ext cx="4990680"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kk-KZ" altLang="ru-RU" sz="1200" b="1" dirty="0" smtClean="0">
                <a:solidFill>
                  <a:srgbClr val="000000"/>
                </a:solidFill>
                <a:latin typeface="Times New Roman" panose="02020603050405020304" pitchFamily="18" charset="0"/>
                <a:cs typeface="Times New Roman" panose="02020603050405020304" pitchFamily="18" charset="0"/>
              </a:rPr>
              <a:t>04 </a:t>
            </a:r>
            <a:r>
              <a:rPr lang="kk-KZ" altLang="ru-RU" sz="1200" b="1" dirty="0">
                <a:solidFill>
                  <a:srgbClr val="000000"/>
                </a:solidFill>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9-11,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22-24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dirty="0" smtClean="0">
              <a:latin typeface="Times New Roman" panose="02020603050405020304" pitchFamily="18" charset="0"/>
              <a:cs typeface="Times New Roman" panose="02020603050405020304" pitchFamily="18" charset="0"/>
            </a:endParaRPr>
          </a:p>
          <a:p>
            <a:pPr indent="182563" algn="just"/>
            <a:endParaRPr lang="ru-RU" sz="1200"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05 маусымға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indent="182563" algn="ctr"/>
            <a:r>
              <a:rPr lang="ru-RU" sz="1200" b="1" dirty="0" smtClean="0">
                <a:latin typeface="Times New Roman" panose="02020603050405020304" pitchFamily="18" charset="0"/>
                <a:cs typeface="Times New Roman" panose="02020603050405020304" pitchFamily="18" charset="0"/>
              </a:rPr>
              <a:t>2024 ж</a:t>
            </a:r>
            <a:r>
              <a:rPr lang="kk-KZ" sz="1200" b="1" dirty="0" smtClean="0">
                <a:latin typeface="Times New Roman" panose="02020603050405020304" pitchFamily="18" charset="0"/>
                <a:cs typeface="Times New Roman" panose="02020603050405020304" pitchFamily="18" charset="0"/>
              </a:rPr>
              <a:t>. 04 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kk-KZ" sz="1200" b="1" dirty="0" smtClean="0">
                <a:latin typeface="Times New Roman" panose="02020603050405020304" pitchFamily="18" charset="0"/>
                <a:cs typeface="Times New Roman" panose="02020603050405020304" pitchFamily="18" charset="0"/>
              </a:rPr>
              <a:t> 05 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8-10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ct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03 </a:t>
            </a:r>
            <a:r>
              <a:rPr lang="kk-KZ" altLang="ru-RU" sz="1200" b="1" dirty="0">
                <a:latin typeface="Times New Roman" panose="02020603050405020304" pitchFamily="18" charset="0"/>
                <a:cs typeface="Times New Roman" panose="02020603050405020304" pitchFamily="18" charset="0"/>
              </a:rPr>
              <a:t>маусым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471965"/>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64708957"/>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85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902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2.987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2232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0.446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en-US"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Майған А.Т./Төкен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20015</TotalTime>
  <Words>600</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3786</cp:revision>
  <cp:lastPrinted>2021-07-01T07:38:07Z</cp:lastPrinted>
  <dcterms:created xsi:type="dcterms:W3CDTF">2018-03-27T06:03:00Z</dcterms:created>
  <dcterms:modified xsi:type="dcterms:W3CDTF">2024-06-03T07:53:42Z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