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8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98547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03 маусым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04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жаңбыр, найзағай. Оңтүстік-батыстан соғатын жел солтүстік-батысқа ауысады, күші 5-10, күндіз екпіні 15-20 м/с. Ауа температурасы түнде </a:t>
            </a:r>
            <a:r>
              <a:rPr lang="" sz="1200" dirty="0" smtClean="0">
                <a:solidFill>
                  <a:prstClr val="black"/>
                </a:solidFill>
                <a:latin typeface="Times New Roman" pitchFamily="18" charset="0"/>
                <a:cs typeface="Times New Roman" pitchFamily="18" charset="0"/>
              </a:rPr>
              <a:t>9</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11</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4</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ctr">
              <a:spcBef>
                <a:spcPts val="0"/>
              </a:spcBef>
              <a:defRPr/>
            </a:pP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04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Жел сол</a:t>
            </a:r>
            <a:r>
              <a:rPr lang="ru-RU" sz="1200" dirty="0" err="1">
                <a:solidFill>
                  <a:prstClr val="black"/>
                </a:solidFill>
                <a:latin typeface="Times New Roman" pitchFamily="18" charset="0"/>
                <a:cs typeface="Times New Roman" pitchFamily="18" charset="0"/>
              </a:rPr>
              <a:t>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3-8</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8-10°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7224417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0,06</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Игасанова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19088</TotalTime>
  <Words>581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3602</cp:revision>
  <cp:lastPrinted>2021-07-01T03:56:27Z</cp:lastPrinted>
  <dcterms:created xsi:type="dcterms:W3CDTF">2018-03-27T06:03:00Z</dcterms:created>
  <dcterms:modified xsi:type="dcterms:W3CDTF">2024-06-03T07:24:55Z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