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660348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04 </a:t>
            </a:r>
            <a:r>
              <a:rPr lang="kk-KZ" altLang="ru-RU" sz="1100" b="1" dirty="0" smtClean="0">
                <a:latin typeface="Times New Roman" pitchFamily="18" charset="0"/>
                <a:cs typeface="Times New Roman" pitchFamily="18" charset="0"/>
              </a:rPr>
              <a:t>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05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күндіз жаңбыр </a:t>
            </a:r>
            <a:r>
              <a:rPr lang="kk-KZ" sz="1100" dirty="0" smtClean="0">
                <a:latin typeface="Times New Roman" pitchFamily="18" charset="0"/>
                <a:cs typeface="Times New Roman" pitchFamily="18" charset="0"/>
              </a:rPr>
              <a:t>жауады, найзағай болады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9-14</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кезінде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 </a:t>
            </a:r>
            <a:r>
              <a:rPr lang="kk-KZ" sz="1100" dirty="0" smtClean="0">
                <a:latin typeface="Times New Roman" pitchFamily="18" charset="0"/>
                <a:cs typeface="Times New Roman" pitchFamily="18" charset="0"/>
              </a:rPr>
              <a:t>Ауа температурасы түнде 16-18,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жаңбыр жауады, найзағай болады. </a:t>
            </a:r>
            <a:r>
              <a:rPr lang="ru-RU" sz="1100" dirty="0" err="1">
                <a:latin typeface="Times New Roman" pitchFamily="18" charset="0"/>
                <a:cs typeface="Times New Roman" pitchFamily="18" charset="0"/>
              </a:rPr>
              <a:t>Желдің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бағыты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kk-KZ" sz="1100" dirty="0" smtClean="0">
                <a:latin typeface="Times New Roman" pitchFamily="18" charset="0"/>
                <a:cs typeface="Times New Roman" pitchFamily="18" charset="0"/>
              </a:rPr>
              <a:t>, күші 7-12, найзағай кезінде екпіні 15-20 м/с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18-20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6947889"/>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41254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17855</TotalTime>
  <Words>541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4393</cp:revision>
  <cp:lastPrinted>2021-07-01T07:38:07Z</cp:lastPrinted>
  <dcterms:created xsi:type="dcterms:W3CDTF">2018-03-27T06:03:00Z</dcterms:created>
  <dcterms:modified xsi:type="dcterms:W3CDTF">2024-06-03T09:00:06Z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