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99618891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69009299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15-17, күндіз </a:t>
            </a:r>
            <a:r>
              <a:rPr lang="kk-KZ" sz="1100" dirty="0" smtClean="0">
                <a:latin typeface="Times New Roman" pitchFamily="18" charset="0"/>
                <a:cs typeface="Times New Roman" pitchFamily="18" charset="0"/>
              </a:rPr>
              <a:t>30</a:t>
            </a:r>
            <a:r>
              <a:rPr lang="kk-KZ" sz="1100" dirty="0" smtClean="0">
                <a:latin typeface="Times New Roman" pitchFamily="18" charset="0"/>
                <a:cs typeface="Times New Roman" pitchFamily="18" charset="0"/>
              </a:rPr>
              <a:t>-32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15-17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071678"/>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04 </a:t>
            </a:r>
            <a:r>
              <a:rPr lang="ru-RU" sz="1100" dirty="0" err="1" smtClean="0">
                <a:solidFill>
                  <a:schemeClr val="tx1"/>
                </a:solidFill>
                <a:latin typeface="Times New Roman" panose="02020603050405020304" pitchFamily="18" charset="0"/>
                <a:cs typeface="Times New Roman" panose="02020603050405020304" pitchFamily="18" charset="0"/>
              </a:rPr>
              <a:t>маусымда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071811"/>
            <a:ext cx="4643470"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smtClean="0">
              <a:solidFill>
                <a:schemeClr val="tx1"/>
              </a:solidFill>
              <a:latin typeface="Times New Roman" panose="02020603050405020304" pitchFamily="18" charset="0"/>
              <a:cs typeface="Times New Roman" panose="02020603050405020304" pitchFamily="18" charset="0"/>
            </a:endParaRPr>
          </a:p>
          <a:p>
            <a:pPr algn="ct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13710</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3252</cp:revision>
  <cp:lastPrinted>2021-07-01T03:56:27Z</cp:lastPrinted>
  <dcterms:created xsi:type="dcterms:W3CDTF">2018-03-27T06:03:00Z</dcterms:created>
  <dcterms:modified xsi:type="dcterms:W3CDTF">2024-06-03T07:31:48Z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