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69582048"/>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155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03</a:t>
                      </a:r>
                      <a:r>
                        <a:rPr lang="ru-RU" altLang="zh-CN" sz="1200" b="1" i="1" baseline="0" dirty="0">
                          <a:solidFill>
                            <a:srgbClr val="002060"/>
                          </a:solidFill>
                          <a:latin typeface="Times New Roman" panose="02020603050405020304" pitchFamily="18" charset="0"/>
                          <a:cs typeface="Times New Roman" panose="02020603050405020304" pitchFamily="18" charset="0"/>
                        </a:rPr>
                        <a:t>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03 маусым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09009193"/>
              </p:ext>
            </p:extLst>
          </p:nvPr>
        </p:nvGraphicFramePr>
        <p:xfrm>
          <a:off x="5068207" y="3770596"/>
          <a:ext cx="4639701" cy="2551148"/>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49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2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145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0.289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1103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244835"/>
            <a:ext cx="4780122"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04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маусым</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ғ</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03 маусым с. 20-ден 04 маусым</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a:t>
            </a:r>
            <a:r>
              <a:rPr lang="kk-KZ" sz="1100" dirty="0">
                <a:latin typeface="Times New Roman" panose="02020603050405020304" pitchFamily="18" charset="0"/>
                <a:ea typeface="Times New Roman" panose="02020603050405020304" pitchFamily="18" charset="0"/>
              </a:rPr>
              <a:t>өшпелі бұлтты</a:t>
            </a:r>
            <a:r>
              <a:rPr lang="kk-KZ" sz="1100" kern="1400" dirty="0">
                <a:solidFill>
                  <a:srgbClr val="000000"/>
                </a:solidFill>
                <a:latin typeface="Times New Roman" panose="02020603050405020304" pitchFamily="18" charset="0"/>
                <a:ea typeface="Times New Roman" panose="02020603050405020304" pitchFamily="18" charset="0"/>
              </a:rPr>
              <a:t>, жаңбыр, </a:t>
            </a:r>
            <a:r>
              <a:rPr lang="kk-KZ" sz="1100" dirty="0"/>
              <a:t>найзағай</a:t>
            </a:r>
            <a:r>
              <a:rPr lang="kk-KZ" sz="1100" kern="1400" dirty="0">
                <a:solidFill>
                  <a:srgbClr val="000000"/>
                </a:solidFill>
                <a:latin typeface="Times New Roman" panose="02020603050405020304" pitchFamily="18" charset="0"/>
                <a:ea typeface="Times New Roman" panose="02020603050405020304" pitchFamily="18" charset="0"/>
              </a:rPr>
              <a:t>. Сол</a:t>
            </a:r>
            <a:r>
              <a:rPr lang="kk-KZ" sz="1100" dirty="0">
                <a:latin typeface="Times New Roman" panose="02020603050405020304" pitchFamily="18" charset="0"/>
                <a:ea typeface="Times New Roman" panose="02020603050405020304" pitchFamily="18" charset="0"/>
              </a:rPr>
              <a:t>түстік-б</a:t>
            </a:r>
            <a:r>
              <a:rPr lang="kk-KZ" sz="1100" kern="1400" dirty="0">
                <a:solidFill>
                  <a:srgbClr val="000000"/>
                </a:solidFill>
                <a:latin typeface="Times New Roman" panose="02020603050405020304" pitchFamily="18" charset="0"/>
                <a:ea typeface="Times New Roman" panose="02020603050405020304" pitchFamily="18" charset="0"/>
              </a:rPr>
              <a:t>атыстан жел соғады, күші 9-14</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н</a:t>
            </a:r>
            <a:r>
              <a:rPr lang="kk-KZ" sz="1100" dirty="0">
                <a:latin typeface="Times New Roman" panose="02020603050405020304" pitchFamily="18" charset="0"/>
                <a:cs typeface="Times New Roman" panose="02020603050405020304" pitchFamily="18" charset="0"/>
              </a:rPr>
              <a:t>айзағай кезінде екпіні 15-20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м/с. </a:t>
            </a:r>
            <a:r>
              <a:rPr lang="kk-KZ" sz="1100" kern="1400" dirty="0">
                <a:solidFill>
                  <a:srgbClr val="000000"/>
                </a:solidFill>
                <a:latin typeface="Times New Roman" panose="02020603050405020304" pitchFamily="18" charset="0"/>
                <a:ea typeface="Times New Roman" panose="02020603050405020304" pitchFamily="18" charset="0"/>
              </a:rPr>
              <a:t>Ауа температурасы түнде 11-13, күндіз 18-20 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05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маусым</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ғ</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04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маусым</a:t>
            </a:r>
            <a:r>
              <a:rPr lang="kk-KZ"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05 маусым</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dirty="0">
                <a:latin typeface="Times New Roman" panose="02020603050405020304" pitchFamily="18" charset="0"/>
                <a:cs typeface="Times New Roman" panose="02020603050405020304" pitchFamily="18" charset="0"/>
              </a:rPr>
              <a:t>      К</a:t>
            </a:r>
            <a:r>
              <a:rPr lang="kk-KZ" sz="1100" dirty="0">
                <a:latin typeface="Times New Roman" panose="02020603050405020304" pitchFamily="18" charset="0"/>
                <a:ea typeface="Times New Roman" panose="02020603050405020304" pitchFamily="18" charset="0"/>
              </a:rPr>
              <a:t>өшпелі бұлтты</a:t>
            </a:r>
            <a:r>
              <a:rPr lang="kk-KZ" sz="1100" kern="1400" dirty="0">
                <a:solidFill>
                  <a:srgbClr val="000000"/>
                </a:solidFill>
                <a:latin typeface="Times New Roman" panose="02020603050405020304" pitchFamily="18" charset="0"/>
                <a:ea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a:t>
            </a:r>
            <a:r>
              <a:rPr lang="kk-KZ" sz="1100" dirty="0">
                <a:latin typeface="Times New Roman" panose="02020603050405020304" pitchFamily="18" charset="0"/>
                <a:ea typeface="Times New Roman" panose="02020603050405020304" pitchFamily="18" charset="0"/>
              </a:rPr>
              <a:t>Оңтүстік-батыстан </a:t>
            </a:r>
            <a:r>
              <a:rPr lang="kk-KZ" sz="1100" dirty="0">
                <a:latin typeface="Times New Roman" panose="02020603050405020304" pitchFamily="18" charset="0"/>
                <a:cs typeface="Times New Roman" panose="02020603050405020304" pitchFamily="18" charset="0"/>
              </a:rPr>
              <a:t>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ел соғады, күші 9-14 м/с. Ауа температурасы</a:t>
            </a:r>
            <a:r>
              <a:rPr lang="en-US"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8-10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04, түнде 05 маусымда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Седелёва Н</a:t>
            </a:r>
            <a:r>
              <a:rPr lang="ru-RU" altLang="ru-RU" sz="1200" b="1" i="1" dirty="0">
                <a:solidFill>
                  <a:srgbClr val="000000"/>
                </a:solidFill>
                <a:latin typeface="Times New Roman" panose="02020603050405020304" pitchFamily="18" charset="0"/>
                <a:cs typeface="Times New Roman" panose="02020603050405020304" pitchFamily="18" charset="0"/>
              </a:rPr>
              <a:t>.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29691</TotalTime>
  <Words>610</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5084</cp:revision>
  <cp:lastPrinted>2023-01-16T10:13:34Z</cp:lastPrinted>
  <dcterms:created xsi:type="dcterms:W3CDTF">2018-03-27T06:03:00Z</dcterms:created>
  <dcterms:modified xsi:type="dcterms:W3CDTF">2024-06-03T06:31:11Z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