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8" d="100"/>
          <a:sy n="88" d="100"/>
        </p:scale>
        <p:origin x="102"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99550625"/>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155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3</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64508300"/>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11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20</a:t>
                      </a:r>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0.67</a:t>
                      </a:r>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17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1185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237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0.575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ru-RU" altLang="ru-RU" sz="1100" b="1" dirty="0" smtClean="0">
                <a:latin typeface="Times New Roman" panose="02020603050405020304" pitchFamily="18" charset="0"/>
                <a:cs typeface="Times New Roman" panose="02020603050405020304" pitchFamily="18" charset="0"/>
              </a:rPr>
              <a:t>0</a:t>
            </a:r>
            <a:r>
              <a:rPr lang="en-US" altLang="ru-RU" sz="1100" b="1" dirty="0" smtClean="0">
                <a:latin typeface="Times New Roman" panose="02020603050405020304" pitchFamily="18" charset="0"/>
                <a:cs typeface="Times New Roman" panose="02020603050405020304" pitchFamily="18" charset="0"/>
              </a:rPr>
              <a:t>4</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маусым</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3</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4</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a:t>
            </a:r>
            <a:r>
              <a:rPr lang="kk-KZ" sz="1100" dirty="0" smtClean="0">
                <a:latin typeface="Times New Roman" panose="02020603050405020304" pitchFamily="18" charset="0"/>
                <a:ea typeface="Calibri" panose="020F0502020204030204" pitchFamily="34" charset="0"/>
              </a:rPr>
              <a:t>здаған </a:t>
            </a:r>
            <a:r>
              <a:rPr lang="kk-KZ" sz="1100" dirty="0">
                <a:latin typeface="Times New Roman" panose="02020603050405020304" pitchFamily="18" charset="0"/>
                <a:ea typeface="Calibri" panose="020F0502020204030204" pitchFamily="34" charset="0"/>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ru-RU" sz="1100" dirty="0" err="1" smtClean="0">
                <a:latin typeface="Times New Roman" panose="02020603050405020304" pitchFamily="18" charset="0"/>
                <a:ea typeface="Calibri" panose="020F0502020204030204" pitchFamily="34" charset="0"/>
              </a:rPr>
              <a:t>солтүстік-батыстан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5-10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20-22,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28-30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0</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0</a:t>
            </a:r>
            <a:r>
              <a:rPr lang="en-US"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a:t>
            </a:r>
            <a:r>
              <a:rPr lang="kk-KZ" sz="1100" dirty="0" smtClean="0">
                <a:latin typeface="Times New Roman" panose="02020603050405020304" pitchFamily="18" charset="0"/>
                <a:ea typeface="Calibri" panose="020F0502020204030204" pitchFamily="34" charset="0"/>
              </a:rPr>
              <a:t>здаған </a:t>
            </a:r>
            <a:r>
              <a:rPr lang="kk-KZ" sz="1100" dirty="0">
                <a:latin typeface="Times New Roman" panose="02020603050405020304" pitchFamily="18" charset="0"/>
                <a:ea typeface="Calibri" panose="020F0502020204030204" pitchFamily="34" charset="0"/>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ru-RU" sz="1100" dirty="0" err="1" smtClean="0">
                <a:latin typeface="Times New Roman" panose="02020603050405020304" pitchFamily="18" charset="0"/>
                <a:ea typeface="Calibri" panose="020F0502020204030204" pitchFamily="34" charset="0"/>
              </a:rPr>
              <a:t>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2-7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22</a:t>
            </a:r>
            <a:r>
              <a:rPr lang="kk-KZ" sz="1100" dirty="0">
                <a:solidFill>
                  <a:prstClr val="black"/>
                </a:solidFill>
                <a:latin typeface="Times New Roman" pitchFamily="18" charset="0"/>
                <a:cs typeface="Times New Roman" pitchFamily="18" charset="0"/>
              </a:rPr>
              <a:t>-24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smtClean="0">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Бочкова Н</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28438</TotalTime>
  <Words>592</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3381</cp:revision>
  <cp:lastPrinted>2021-07-01T07:38:07Z</cp:lastPrinted>
  <dcterms:created xsi:type="dcterms:W3CDTF">2018-03-27T06:03:00Z</dcterms:created>
  <dcterms:modified xsi:type="dcterms:W3CDTF">2024-06-03T08:01:54Z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