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92" d="100"/>
          <a:sy n="92" d="100"/>
        </p:scale>
        <p:origin x="-762" y="-96"/>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155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03 </a:t>
                      </a:r>
                      <a:r>
                        <a:rPr lang="kk-KZ" altLang="zh-CN" sz="1200" b="1" i="1" u="none" kern="1200" baseline="0" dirty="0">
                          <a:solidFill>
                            <a:schemeClr val="tx1"/>
                          </a:solidFill>
                          <a:latin typeface="Times New Roman" pitchFamily="18" charset="0"/>
                          <a:ea typeface="+mn-ea"/>
                          <a:cs typeface="Times New Roman" pitchFamily="18" charset="0"/>
                        </a:rPr>
                        <a:t>маусым</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03 </a:t>
            </a:r>
            <a:r>
              <a:rPr lang="kk-KZ" altLang="ru-RU" sz="1200" b="1" dirty="0" smtClean="0">
                <a:solidFill>
                  <a:srgbClr val="000000"/>
                </a:solidFill>
                <a:latin typeface="Times New Roman" pitchFamily="18" charset="0"/>
                <a:cs typeface="Times New Roman"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273993972"/>
              </p:ext>
            </p:extLst>
          </p:nvPr>
        </p:nvGraphicFramePr>
        <p:xfrm>
          <a:off x="5025008" y="4005064"/>
          <a:ext cx="4687082" cy="2318226"/>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18</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0,04</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500</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162</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32</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3</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0,3</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260648"/>
            <a:ext cx="4608512"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sz="1100" b="1" dirty="0" smtClean="0">
                <a:latin typeface="Times New Roman" pitchFamily="18" charset="0"/>
                <a:cs typeface="Times New Roman" pitchFamily="18" charset="0"/>
              </a:rPr>
              <a:t>04 </a:t>
            </a:r>
            <a:r>
              <a:rPr lang="kk-KZ" altLang="ru-RU" sz="1100" b="1" dirty="0">
                <a:solidFill>
                  <a:srgbClr val="000000"/>
                </a:solidFill>
                <a:latin typeface="Times New Roman" pitchFamily="18" charset="0"/>
                <a:cs typeface="Times New Roman" pitchFamily="18" charset="0"/>
              </a:rPr>
              <a:t>маусымға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03</a:t>
            </a:r>
            <a:r>
              <a:rPr lang="kk-KZ" altLang="ru-RU" sz="1100" b="1" dirty="0" smtClean="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маусымға</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04 </a:t>
            </a:r>
            <a:r>
              <a:rPr lang="kk-KZ" altLang="ru-RU" sz="1100" b="1" dirty="0">
                <a:solidFill>
                  <a:srgbClr val="000000"/>
                </a:solidFill>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түнде жаңбыр, найзағай</a:t>
            </a:r>
            <a:r>
              <a:rPr lang="kk-KZ" sz="1100" dirty="0" smtClean="0">
                <a:latin typeface="Times New Roman" pitchFamily="18" charset="0"/>
                <a:cs typeface="Times New Roman" pitchFamily="18" charset="0"/>
              </a:rPr>
              <a:t>. Солтүстік-шығыстан соғатын жел оңтүстік-шығысқа ауысады, </a:t>
            </a:r>
            <a:r>
              <a:rPr lang="kk-KZ" sz="1100" dirty="0">
                <a:latin typeface="Times New Roman" pitchFamily="18" charset="0"/>
                <a:cs typeface="Times New Roman" pitchFamily="18" charset="0"/>
              </a:rPr>
              <a:t>күші </a:t>
            </a:r>
            <a:r>
              <a:rPr lang="kk-KZ" sz="1100" dirty="0" smtClean="0">
                <a:latin typeface="Times New Roman" pitchFamily="18" charset="0"/>
                <a:cs typeface="Times New Roman" pitchFamily="18" charset="0"/>
              </a:rPr>
              <a:t>9-14</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түнде екпіні 15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10-12,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20-22 </a:t>
            </a:r>
            <a:r>
              <a:rPr lang="kk-KZ" sz="1100" dirty="0">
                <a:latin typeface="Times New Roman" pitchFamily="18" charset="0"/>
                <a:cs typeface="Times New Roman" pitchFamily="18" charset="0"/>
              </a:rPr>
              <a:t>градус жылы.</a:t>
            </a:r>
          </a:p>
          <a:p>
            <a:pPr indent="180975" algn="ctr"/>
            <a:r>
              <a:rPr lang="kk-KZ" sz="1100" b="1" dirty="0" smtClean="0">
                <a:latin typeface="Times New Roman" pitchFamily="18" charset="0"/>
                <a:cs typeface="Times New Roman" pitchFamily="18" charset="0"/>
              </a:rPr>
              <a:t>05 </a:t>
            </a:r>
            <a:r>
              <a:rPr lang="kk-KZ" altLang="ru-RU" sz="1100" b="1" dirty="0">
                <a:solidFill>
                  <a:srgbClr val="000000"/>
                </a:solidFill>
                <a:latin typeface="Times New Roman" pitchFamily="18" charset="0"/>
                <a:cs typeface="Times New Roman" pitchFamily="18" charset="0"/>
              </a:rPr>
              <a:t>маусымға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04 </a:t>
            </a:r>
            <a:r>
              <a:rPr lang="kk-KZ" altLang="ru-RU" sz="1100" b="1" dirty="0">
                <a:solidFill>
                  <a:srgbClr val="000000"/>
                </a:solidFill>
                <a:latin typeface="Times New Roman" pitchFamily="18" charset="0"/>
                <a:cs typeface="Times New Roman" pitchFamily="18" charset="0"/>
              </a:rPr>
              <a:t>маусымға 2</a:t>
            </a:r>
            <a:r>
              <a:rPr lang="ru-RU" altLang="ru-RU" sz="1100" b="1" dirty="0">
                <a:solidFill>
                  <a:srgbClr val="000000"/>
                </a:solidFill>
                <a:latin typeface="Times New Roman" pitchFamily="18" charset="0"/>
                <a:cs typeface="Times New Roman" pitchFamily="18" charset="0"/>
              </a:rPr>
              <a:t>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05 </a:t>
            </a:r>
            <a:r>
              <a:rPr lang="kk-KZ" altLang="ru-RU" sz="1100" b="1" dirty="0">
                <a:solidFill>
                  <a:srgbClr val="000000"/>
                </a:solidFill>
                <a:latin typeface="Times New Roman" pitchFamily="18" charset="0"/>
                <a:cs typeface="Times New Roman" pitchFamily="18" charset="0"/>
              </a:rPr>
              <a:t>маусымға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жаңбыр, найзағай. </a:t>
            </a:r>
            <a:r>
              <a:rPr lang="kk-KZ" sz="1100" dirty="0" smtClean="0">
                <a:latin typeface="Times New Roman" pitchFamily="18" charset="0"/>
                <a:cs typeface="Times New Roman" pitchFamily="18" charset="0"/>
              </a:rPr>
              <a:t>Оңтүстік-шығыстан соғатын жел оңтүстік-шығысқа ауысады, </a:t>
            </a:r>
            <a:r>
              <a:rPr lang="kk-KZ" sz="1100" dirty="0">
                <a:latin typeface="Times New Roman" pitchFamily="18" charset="0"/>
                <a:cs typeface="Times New Roman" pitchFamily="18" charset="0"/>
              </a:rPr>
              <a:t>күші 9-14 м/с. Ауа температурасы </a:t>
            </a:r>
            <a:r>
              <a:rPr lang="kk-KZ" sz="1100" dirty="0" smtClean="0">
                <a:latin typeface="Times New Roman" pitchFamily="18" charset="0"/>
                <a:cs typeface="Times New Roman" pitchFamily="18" charset="0"/>
              </a:rPr>
              <a:t>12-14 </a:t>
            </a:r>
            <a:r>
              <a:rPr lang="kk-KZ" sz="1100" dirty="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1988840"/>
            <a:ext cx="4608512" cy="938719"/>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rgbClr val="000000"/>
                </a:solidFill>
                <a:latin typeface="Times New Roman" pitchFamily="18" charset="0"/>
                <a:cs typeface="Times New Roman" pitchFamily="18" charset="0"/>
              </a:rPr>
              <a:t>04</a:t>
            </a:r>
            <a:r>
              <a:rPr lang="kk-KZ" altLang="ru-RU" sz="1100" dirty="0" smtClean="0">
                <a:solidFill>
                  <a:srgbClr val="000000"/>
                </a:solidFill>
                <a:latin typeface="Times New Roman" pitchFamily="18" charset="0"/>
                <a:cs typeface="Times New Roman" pitchFamily="18" charset="0"/>
              </a:rPr>
              <a:t> </a:t>
            </a:r>
            <a:r>
              <a:rPr lang="kk-KZ" altLang="ru-RU" sz="1100" dirty="0">
                <a:solidFill>
                  <a:srgbClr val="000000"/>
                </a:solidFill>
                <a:latin typeface="Times New Roman" pitchFamily="18" charset="0"/>
                <a:cs typeface="Times New Roman" pitchFamily="18" charset="0"/>
              </a:rPr>
              <a:t>маусымға</a:t>
            </a:r>
            <a:r>
              <a:rPr lang="kk-KZ" sz="1100" dirty="0">
                <a:solidFill>
                  <a:srgbClr val="000000"/>
                </a:solidFill>
                <a:latin typeface="Times New Roman" pitchFamily="18" charset="0"/>
                <a:cs typeface="Times New Roman" pitchFamily="18" charset="0"/>
              </a:rPr>
              <a:t>, </a:t>
            </a:r>
            <a:r>
              <a:rPr lang="kk-KZ" sz="1100" dirty="0" smtClean="0">
                <a:solidFill>
                  <a:srgbClr val="000000"/>
                </a:solidFill>
                <a:latin typeface="Times New Roman" pitchFamily="18" charset="0"/>
                <a:cs typeface="Times New Roman" pitchFamily="18" charset="0"/>
              </a:rPr>
              <a:t>05</a:t>
            </a:r>
            <a:r>
              <a:rPr lang="kk-KZ" altLang="ru-RU" sz="1100" dirty="0" smtClean="0">
                <a:solidFill>
                  <a:srgbClr val="000000"/>
                </a:solidFill>
                <a:latin typeface="Times New Roman" pitchFamily="18" charset="0"/>
                <a:cs typeface="Times New Roman" pitchFamily="18" charset="0"/>
              </a:rPr>
              <a:t> </a:t>
            </a:r>
            <a:r>
              <a:rPr lang="kk-KZ" altLang="ru-RU" sz="1100" dirty="0">
                <a:solidFill>
                  <a:srgbClr val="000000"/>
                </a:solidFill>
                <a:latin typeface="Times New Roman" pitchFamily="18" charset="0"/>
                <a:cs typeface="Times New Roman" pitchFamily="18" charset="0"/>
              </a:rPr>
              <a:t>маусымға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140968"/>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/Ю. Смирнягина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15126</TotalTime>
  <Words>561</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4740</cp:revision>
  <cp:lastPrinted>2021-07-01T03:56:27Z</cp:lastPrinted>
  <dcterms:created xsi:type="dcterms:W3CDTF">2018-03-27T06:03:00Z</dcterms:created>
  <dcterms:modified xsi:type="dcterms:W3CDTF">2024-06-03T07:41:31Z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