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91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145691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04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5-10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05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a:t>
            </a:r>
            <a:r>
              <a:rPr lang="kk-KZ"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9</a:t>
            </a:r>
            <a:r>
              <a:rPr lang="kk-KZ" altLang="ru-RU" sz="1200" dirty="0" smtClean="0">
                <a:latin typeface="Times New Roman" pitchFamily="18" charset="0"/>
                <a:cs typeface="Times New Roman" pitchFamily="18" charset="0"/>
                <a:sym typeface="+mn-ea"/>
              </a:rPr>
              <a:t>-14 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a:t>
            </a:r>
            <a:r>
              <a:rPr lang="kk-KZ" sz="1200" dirty="0" smtClean="0">
                <a:latin typeface="Times New Roman" pitchFamily="18" charset="0"/>
                <a:cs typeface="Times New Roman" pitchFamily="18" charset="0"/>
                <a:sym typeface="+mn-ea"/>
              </a:rPr>
              <a:t>11-13</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градус </a:t>
            </a:r>
            <a:r>
              <a:rPr lang="kk-KZ" sz="1200" dirty="0">
                <a:latin typeface="Times New Roman" pitchFamily="18" charset="0"/>
                <a:cs typeface="Times New Roman" pitchFamily="18" charset="0"/>
                <a:sym typeface="+mn-ea"/>
              </a:rPr>
              <a:t>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1647903"/>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24</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0.079</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0">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23</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chemeClr val="tx1"/>
                          </a:solidFill>
                          <a:effectLst/>
                          <a:latin typeface="Times New Roman" pitchFamily="18" charset="0"/>
                          <a:cs typeface="Times New Roman" pitchFamily="18" charset="0"/>
                        </a:rPr>
                        <a:t>0.005</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19229</TotalTime>
  <Words>491</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3662</cp:revision>
  <cp:lastPrinted>2021-07-01T07:38:07Z</cp:lastPrinted>
  <dcterms:created xsi:type="dcterms:W3CDTF">2018-03-27T06:03:00Z</dcterms:created>
  <dcterms:modified xsi:type="dcterms:W3CDTF">2024-06-03T07:47:32Z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