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68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61701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с переходом на северо-западный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r>
              <a:rPr lang="kk-KZ" sz="1200" dirty="0"/>
              <a:t>	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1862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5359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2124350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Игасанова М.А.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23443</TotalTime>
  <Words>632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3843</cp:revision>
  <cp:lastPrinted>2021-10-18T15:52:53Z</cp:lastPrinted>
  <dcterms:created xsi:type="dcterms:W3CDTF">2018-03-27T06:03:00Z</dcterms:created>
  <dcterms:modified xsi:type="dcterms:W3CDTF">2024-06-03T07:28:12Z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