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670955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по 20 ч. 04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7-12 м/с. Температура воздуха ночью 13-15,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04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13-15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36526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19527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3193</cp:revision>
  <cp:lastPrinted>2021-07-01T03:56:27Z</cp:lastPrinted>
  <dcterms:created xsi:type="dcterms:W3CDTF">2018-03-27T06:03:00Z</dcterms:created>
  <dcterms:modified xsi:type="dcterms:W3CDTF">2024-06-03T06:30:26Z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