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414462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кратковременный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–восточный с переходом на юго-западный 7-12, при грозе порывы 15-20 м/с. Температура воздуха 18-20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30700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Терекова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35986</TotalTime>
  <Words>613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4483</cp:revision>
  <cp:lastPrinted>2021-02-03T11:37:00Z</cp:lastPrinted>
  <dcterms:created xsi:type="dcterms:W3CDTF">2018-03-27T06:03:00Z</dcterms:created>
  <dcterms:modified xsi:type="dcterms:W3CDTF">2024-06-03T08:57:34Z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