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419272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июня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северо-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западный 9-14, при грозе порывы 15-20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11-13, днем 18-20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7-12 м/с. Температура воздуха ночью 8-10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116082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05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31803</TotalTime>
  <Words>660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5266</cp:revision>
  <cp:lastPrinted>2021-11-30T05:55:24Z</cp:lastPrinted>
  <dcterms:created xsi:type="dcterms:W3CDTF">2018-03-27T06:03:00Z</dcterms:created>
  <dcterms:modified xsi:type="dcterms:W3CDTF">2024-06-03T06:31:16Z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