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328963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03 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днем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с переходом на северо-западный 5-10, 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>
              <a:spcBef>
                <a:spcPts val="0"/>
              </a:spcBef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июня</a:t>
            </a: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51383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19383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3546</cp:revision>
  <cp:lastPrinted>2021-10-14T11:15:53Z</cp:lastPrinted>
  <dcterms:created xsi:type="dcterms:W3CDTF">2018-03-27T06:03:00Z</dcterms:created>
  <dcterms:modified xsi:type="dcterms:W3CDTF">2024-06-03T07:27:56Z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